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6" r:id="rId5"/>
    <p:sldMasterId id="2147483757" r:id="rId6"/>
    <p:sldMasterId id="2147483758" r:id="rId7"/>
    <p:sldMasterId id="2147483759" r:id="rId8"/>
    <p:sldMasterId id="2147483760" r:id="rId9"/>
    <p:sldMasterId id="2147483761"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Lst>
  <p:sldSz cy="5143500" cx="9144000"/>
  <p:notesSz cx="6858000" cy="9144000"/>
  <p:embeddedFontLst>
    <p:embeddedFont>
      <p:font typeface="Proxima Nova"/>
      <p:regular r:id="rId74"/>
      <p:bold r:id="rId75"/>
      <p:italic r:id="rId76"/>
      <p:boldItalic r:id="rId77"/>
    </p:embeddedFont>
    <p:embeddedFont>
      <p:font typeface="Roboto"/>
      <p:regular r:id="rId78"/>
      <p:bold r:id="rId79"/>
      <p:italic r:id="rId80"/>
      <p:boldItalic r:id="rId81"/>
    </p:embeddedFont>
    <p:embeddedFont>
      <p:font typeface="Proxima Nova Extrabold"/>
      <p:bold r:id="rId82"/>
    </p:embeddedFont>
    <p:embeddedFont>
      <p:font typeface="Proxima Nova Semibold"/>
      <p:regular r:id="rId83"/>
      <p:bold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itse De Cock (B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84" Type="http://schemas.openxmlformats.org/officeDocument/2006/relationships/font" Target="fonts/ProximaNovaSemibold-bold.fntdata"/><Relationship Id="rId83" Type="http://schemas.openxmlformats.org/officeDocument/2006/relationships/font" Target="fonts/ProximaNovaSemibold-regular.fntdata"/><Relationship Id="rId42" Type="http://schemas.openxmlformats.org/officeDocument/2006/relationships/slide" Target="slides/slide31.xml"/><Relationship Id="rId41" Type="http://schemas.openxmlformats.org/officeDocument/2006/relationships/slide" Target="slides/slide30.xml"/><Relationship Id="rId85" Type="http://schemas.openxmlformats.org/officeDocument/2006/relationships/font" Target="fonts/ProximaNovaSemibold-boldItalic.fntdata"/><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80" Type="http://schemas.openxmlformats.org/officeDocument/2006/relationships/font" Target="fonts/Roboto-italic.fntdata"/><Relationship Id="rId82" Type="http://schemas.openxmlformats.org/officeDocument/2006/relationships/font" Target="fonts/ProximaNovaExtrabold-bold.fntdata"/><Relationship Id="rId81" Type="http://schemas.openxmlformats.org/officeDocument/2006/relationships/font" Target="fonts/Roboto-boldItalic.fntdata"/><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2.xml"/><Relationship Id="rId72" Type="http://schemas.openxmlformats.org/officeDocument/2006/relationships/slide" Target="slides/slide61.xml"/><Relationship Id="rId31" Type="http://schemas.openxmlformats.org/officeDocument/2006/relationships/slide" Target="slides/slide20.xml"/><Relationship Id="rId75" Type="http://schemas.openxmlformats.org/officeDocument/2006/relationships/font" Target="fonts/ProximaNova-bold.fntdata"/><Relationship Id="rId30" Type="http://schemas.openxmlformats.org/officeDocument/2006/relationships/slide" Target="slides/slide19.xml"/><Relationship Id="rId74" Type="http://schemas.openxmlformats.org/officeDocument/2006/relationships/font" Target="fonts/ProximaNova-regular.fntdata"/><Relationship Id="rId33" Type="http://schemas.openxmlformats.org/officeDocument/2006/relationships/slide" Target="slides/slide22.xml"/><Relationship Id="rId77" Type="http://schemas.openxmlformats.org/officeDocument/2006/relationships/font" Target="fonts/ProximaNova-boldItalic.fntdata"/><Relationship Id="rId32" Type="http://schemas.openxmlformats.org/officeDocument/2006/relationships/slide" Target="slides/slide21.xml"/><Relationship Id="rId76" Type="http://schemas.openxmlformats.org/officeDocument/2006/relationships/font" Target="fonts/ProximaNova-italic.fntdata"/><Relationship Id="rId35" Type="http://schemas.openxmlformats.org/officeDocument/2006/relationships/slide" Target="slides/slide24.xml"/><Relationship Id="rId79" Type="http://schemas.openxmlformats.org/officeDocument/2006/relationships/font" Target="fonts/Roboto-bold.fntdata"/><Relationship Id="rId34" Type="http://schemas.openxmlformats.org/officeDocument/2006/relationships/slide" Target="slides/slide23.xml"/><Relationship Id="rId78" Type="http://schemas.openxmlformats.org/officeDocument/2006/relationships/font" Target="fonts/Roboto-regular.fntdata"/><Relationship Id="rId71" Type="http://schemas.openxmlformats.org/officeDocument/2006/relationships/slide" Target="slides/slide60.xml"/><Relationship Id="rId70" Type="http://schemas.openxmlformats.org/officeDocument/2006/relationships/slide" Target="slides/slide59.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slide" Target="slides/slide51.xml"/><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slide" Target="slides/slide53.xml"/><Relationship Id="rId63" Type="http://schemas.openxmlformats.org/officeDocument/2006/relationships/slide" Target="slides/slide52.xml"/><Relationship Id="rId22" Type="http://schemas.openxmlformats.org/officeDocument/2006/relationships/slide" Target="slides/slide11.xml"/><Relationship Id="rId66" Type="http://schemas.openxmlformats.org/officeDocument/2006/relationships/slide" Target="slides/slide55.xml"/><Relationship Id="rId21" Type="http://schemas.openxmlformats.org/officeDocument/2006/relationships/slide" Target="slides/slide10.xml"/><Relationship Id="rId65" Type="http://schemas.openxmlformats.org/officeDocument/2006/relationships/slide" Target="slides/slide54.xml"/><Relationship Id="rId24" Type="http://schemas.openxmlformats.org/officeDocument/2006/relationships/slide" Target="slides/slide13.xml"/><Relationship Id="rId68" Type="http://schemas.openxmlformats.org/officeDocument/2006/relationships/slide" Target="slides/slide57.xml"/><Relationship Id="rId23" Type="http://schemas.openxmlformats.org/officeDocument/2006/relationships/slide" Target="slides/slide12.xml"/><Relationship Id="rId67" Type="http://schemas.openxmlformats.org/officeDocument/2006/relationships/slide" Target="slides/slide56.xml"/><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slide" Target="slides/slide58.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6.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1-17T21:45:22.981">
    <p:pos x="6000" y="0"/>
    <p:text>hier kan je vragen: willen we kwaliteit verder uitwerken +1 of -1? zo ja op welke manier dan? technisch?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5ddef3145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105ddef3145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0b9d23c6e3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10b9d23c6e3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0b9d23c6e3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86" name="Google Shape;786;g10b9d23c6e3_0_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0b9d23c6e3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794" name="Google Shape;794;g10b9d23c6e3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b9d23c6e3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10b9d23c6e3_0_10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Identificatoren zullen vaak nodig zijn in de use cases van dit onderwerp.</a:t>
            </a:r>
            <a:endParaRPr/>
          </a:p>
          <a:p>
            <a:pPr indent="0" lvl="0" marL="0" rtl="0" algn="l">
              <a:lnSpc>
                <a:spcPct val="100000"/>
              </a:lnSpc>
              <a:spcBef>
                <a:spcPts val="0"/>
              </a:spcBef>
              <a:spcAft>
                <a:spcPts val="0"/>
              </a:spcAft>
              <a:buSzPts val="1100"/>
              <a:buNone/>
            </a:pPr>
            <a:r>
              <a:rPr lang="en"/>
              <a:t>Niet elke klasse uit ding heeft een identificator. Daarom voegen wij dit toe. Op het hoogste niveau zal je altijd een identficator hebben, zoals een isbn voor een boek of een code voor een album.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adffd3b2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10adffd3b2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Generiek houden.</a:t>
            </a:r>
            <a:endParaRPr/>
          </a:p>
          <a:p>
            <a:pPr indent="0" lvl="0" marL="0" rtl="0" algn="l">
              <a:lnSpc>
                <a:spcPct val="100000"/>
              </a:lnSpc>
              <a:spcBef>
                <a:spcPts val="0"/>
              </a:spcBef>
              <a:spcAft>
                <a:spcPts val="0"/>
              </a:spcAft>
              <a:buSzPts val="1100"/>
              <a:buNone/>
            </a:pPr>
            <a:r>
              <a:rPr lang="en"/>
              <a:t>Aanbieder: vb Stad Gent is aanbieder, MIAT is subaanbieder.</a:t>
            </a:r>
            <a:endParaRPr/>
          </a:p>
          <a:p>
            <a:pPr indent="0" lvl="0" marL="0" rtl="0" algn="l">
              <a:lnSpc>
                <a:spcPct val="100000"/>
              </a:lnSpc>
              <a:spcBef>
                <a:spcPts val="0"/>
              </a:spcBef>
              <a:spcAft>
                <a:spcPts val="0"/>
              </a:spcAft>
              <a:buSzPts val="1100"/>
              <a:buNone/>
            </a:pPr>
            <a:r>
              <a:rPr lang="en"/>
              <a:t>(Vb. live nation is aanbieder, capitole is subaanbieder.)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0adffd3b2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10adffd3b2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Aangeven binnen activiteit dat je die doelgroep wilt aanspreken, vb obv leeftijd,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0adffd3b2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0adffd3b2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Kan heel breed zijn die uitvoerder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0adffd3b2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10adffd3b26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Wat is ding? Koppeling tussen onze standaard in ontwikkeling en Cultureel Erfgoed, valt van hieruit dan verder te specificiëren.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0e8bf25e7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10e8bf25e78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Wat is ding? Koppeling tussen onze standaard in ontwikkeling en Cultureel Erfgoed, valt van hieruit dan verder te specificiëren.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Je kan op dit algemene niveau blijven, maar verder specifiëren kan ook (naar beneden toe werken)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0adffd3b2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10adffd3b26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3C4043"/>
                </a:solidFill>
                <a:highlight>
                  <a:srgbClr val="FFFFFF"/>
                </a:highlight>
                <a:latin typeface="Roboto"/>
                <a:ea typeface="Roboto"/>
                <a:cs typeface="Roboto"/>
                <a:sym typeface="Roboto"/>
              </a:rPr>
              <a:t>obv input uit de vorige werkgroep bleek dat categorieën en labels hier van pas zouden kunnen komen, hoe zouden jullie dat doen/doen jullie dat?</a:t>
            </a:r>
            <a:endParaRPr sz="10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050">
                <a:solidFill>
                  <a:srgbClr val="3C4043"/>
                </a:solidFill>
                <a:highlight>
                  <a:srgbClr val="FFFFFF"/>
                </a:highlight>
                <a:latin typeface="Roboto"/>
                <a:ea typeface="Roboto"/>
                <a:cs typeface="Roboto"/>
                <a:sym typeface="Roboto"/>
              </a:rPr>
              <a:t>Voor de bruikbaarheid en invulbaarheid. Hoe doen we dat het best op vlak categorieën en labels.</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b9d23c6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 name="Google Shape;628;g10b9d23c6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0e8bf25e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0e8bf25e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Volgende werkgroepen: lijst stelselmatig invullen.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d53d8c1a7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75" name="Google Shape;875;g10d53d8c1a7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0583f24ca6_2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0583f24ca6_2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583f24ca6_2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Tekstjes rechts niet behandelen. Enkel attributen behandelen, wat valt er nog te weten over participant, persoon, is er iets dat verkeerd staat of ontbreekt, …?</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891" name="Google Shape;891;g10583f24ca6_2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05e7db4379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046" name="Google Shape;1046;g105e7db437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05e7db4379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196" name="Google Shape;1196;g105e7db4379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0583f24ca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200">
                <a:solidFill>
                  <a:schemeClr val="dk1"/>
                </a:solidFill>
                <a:latin typeface="Proxima Nova"/>
                <a:ea typeface="Proxima Nova"/>
                <a:cs typeface="Proxima Nova"/>
                <a:sym typeface="Proxima Nova"/>
              </a:rPr>
              <a:t>Uit het </a:t>
            </a:r>
            <a:r>
              <a:rPr b="1" lang="en" sz="1200">
                <a:solidFill>
                  <a:schemeClr val="dk1"/>
                </a:solidFill>
                <a:latin typeface="Proxima Nova"/>
                <a:ea typeface="Proxima Nova"/>
                <a:cs typeface="Proxima Nova"/>
                <a:sym typeface="Proxima Nova"/>
              </a:rPr>
              <a:t>ParticipantProfiel</a:t>
            </a:r>
            <a:r>
              <a:rPr lang="en" sz="1200">
                <a:solidFill>
                  <a:schemeClr val="dk1"/>
                </a:solidFill>
                <a:latin typeface="Proxima Nova"/>
                <a:ea typeface="Proxima Nova"/>
                <a:cs typeface="Proxima Nova"/>
                <a:sym typeface="Proxima Nova"/>
              </a:rPr>
              <a:t>  van Fien blijkt dat ze regelmatig boeken ontleent en naar concerten en festivals gaat.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400"/>
              <a:buFont typeface="Arial"/>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400"/>
              <a:buFont typeface="Arial"/>
              <a:buNone/>
            </a:pPr>
            <a:r>
              <a:rPr lang="en" sz="1200">
                <a:solidFill>
                  <a:schemeClr val="dk1"/>
                </a:solidFill>
                <a:latin typeface="Proxima Nova"/>
                <a:ea typeface="Proxima Nova"/>
                <a:cs typeface="Proxima Nova"/>
                <a:sym typeface="Proxima Nova"/>
              </a:rPr>
              <a:t>Ook duidde ze aan dat ze graag via mail op de hoogte gehouden wordt van activiteiten binnen haar aangeduide interesses.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400"/>
              <a:buFont typeface="Arial"/>
              <a:buNone/>
            </a:pPr>
            <a:r>
              <a:rPr lang="en" sz="1200">
                <a:solidFill>
                  <a:schemeClr val="dk1"/>
                </a:solidFill>
                <a:latin typeface="Proxima Nova"/>
                <a:ea typeface="Proxima Nova"/>
                <a:cs typeface="Proxima Nova"/>
                <a:sym typeface="Proxima Nova"/>
              </a:rPr>
              <a:t>→ Deze toestemming zal worden overgenomen van </a:t>
            </a:r>
            <a:r>
              <a:rPr b="1" lang="en" sz="1200">
                <a:solidFill>
                  <a:schemeClr val="dk1"/>
                </a:solidFill>
                <a:latin typeface="Proxima Nova"/>
                <a:ea typeface="Proxima Nova"/>
                <a:cs typeface="Proxima Nova"/>
                <a:sym typeface="Proxima Nova"/>
              </a:rPr>
              <a:t>OSLO-Consent</a:t>
            </a:r>
            <a:r>
              <a:rPr lang="en" sz="1200">
                <a:solidFill>
                  <a:schemeClr val="dk1"/>
                </a:solidFill>
                <a:latin typeface="Proxima Nova"/>
                <a:ea typeface="Proxima Nova"/>
                <a:cs typeface="Proxima Nova"/>
                <a:sym typeface="Proxima Nova"/>
              </a:rPr>
              <a:t> in volgende iteratie van het model.</a:t>
            </a:r>
            <a:endParaRPr sz="1200">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1351" name="Google Shape;1351;g10583f24c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05a67f721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k</a:t>
            </a:r>
            <a:r>
              <a:rPr lang="en"/>
              <a:t>waliteit : </a:t>
            </a:r>
            <a:r>
              <a:rPr lang="en" sz="1050">
                <a:solidFill>
                  <a:srgbClr val="3C4043"/>
                </a:solidFill>
                <a:highlight>
                  <a:srgbClr val="FFFFFF"/>
                </a:highlight>
                <a:latin typeface="Roboto"/>
                <a:ea typeface="Roboto"/>
                <a:cs typeface="Roboto"/>
                <a:sym typeface="Roboto"/>
              </a:rPr>
              <a:t>gebaseerd op technische parameters maar geen prioriteit, eventueel weg te laten/ongedefinieerd laten</a:t>
            </a:r>
            <a:endParaRPr/>
          </a:p>
        </p:txBody>
      </p:sp>
      <p:sp>
        <p:nvSpPr>
          <p:cNvPr id="1516" name="Google Shape;1516;g105a67f721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10d87b75406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Waar is er vergaande superactiviteit en subactiviteit nodig? Generiek te behouden? Of specifiek voor instantie?</a:t>
            </a:r>
            <a:endParaRPr/>
          </a:p>
        </p:txBody>
      </p:sp>
      <p:sp>
        <p:nvSpPr>
          <p:cNvPr id="1668" name="Google Shape;1668;g10d87b7540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10583f24ca6_2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Algemene en gerichte toe te voegen aan promotietype</a:t>
            </a:r>
            <a:endParaRPr/>
          </a:p>
        </p:txBody>
      </p:sp>
      <p:sp>
        <p:nvSpPr>
          <p:cNvPr id="1836" name="Google Shape;1836;g10583f24ca6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5ddef3145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105ddef3145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05e7db4379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997" name="Google Shape;1997;g105e7db4379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10d87b75406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156" name="Google Shape;2156;g10d87b7540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105e7db4379_0_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321" name="Google Shape;2321;g105e7db4379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10d87b75406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duiden dat cultuuraanbod als algemene profiling dient van aanbieder, los van concrete activiteiten</a:t>
            </a:r>
            <a:endParaRPr/>
          </a:p>
        </p:txBody>
      </p:sp>
      <p:sp>
        <p:nvSpPr>
          <p:cNvPr id="2483" name="Google Shape;2483;g10d87b7540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10583f24ca6_2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hier zou ik vraag stellen wat zij absoluut noodzakelijk vinden voor cultuurparticipatie</a:t>
            </a:r>
            <a:endParaRPr/>
          </a:p>
        </p:txBody>
      </p:sp>
      <p:sp>
        <p:nvSpPr>
          <p:cNvPr id="2645" name="Google Shape;2645;g10583f24ca6_2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g10660f642e1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799" name="Google Shape;2799;g10660f642e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10d53d8c1a7_1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818" name="Google Shape;2818;g10d53d8c1a7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10b9d23c6e3_0_7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5" name="Google Shape;2825;g10b9d23c6e3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10b9d23c6e3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863" name="Google Shape;2863;g10b9d23c6e3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10d53d8c1a7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
        <p:nvSpPr>
          <p:cNvPr id="2871" name="Google Shape;2871;g10d53d8c1a7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5ddef3145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105ddef3145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10d53d8c1a7_1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877" name="Google Shape;2877;g10d53d8c1a7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10d53d8c1a7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884" name="Google Shape;2884;g10d53d8c1a7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g10e8bf25e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1" name="Google Shape;2891;g10e8bf25e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10d53d8c1a7_1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ARNE</a:t>
            </a:r>
            <a:endParaRPr/>
          </a:p>
        </p:txBody>
      </p:sp>
      <p:sp>
        <p:nvSpPr>
          <p:cNvPr id="2898" name="Google Shape;2898;g10d53d8c1a7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10d53d8c1a7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10d53d8c1a7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10d87b75406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912" name="Google Shape;2912;g10d87b7540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10d53d8c1a7_1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ARNE</a:t>
            </a:r>
            <a:endParaRPr/>
          </a:p>
        </p:txBody>
      </p:sp>
      <p:sp>
        <p:nvSpPr>
          <p:cNvPr id="2919" name="Google Shape;2919;g10d53d8c1a7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10d53d8c1a7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10d53d8c1a7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10d53d8c1a7_1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ARNE</a:t>
            </a:r>
            <a:endParaRPr/>
          </a:p>
        </p:txBody>
      </p:sp>
      <p:sp>
        <p:nvSpPr>
          <p:cNvPr id="2933" name="Google Shape;2933;g10d53d8c1a7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10d53d8c1a7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10d53d8c1a7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5ddef3145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105ddef3145_1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g10d87b75406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947" name="Google Shape;2947;g10d87b7540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10d53d8c1a7_1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ARNE</a:t>
            </a:r>
            <a:endParaRPr/>
          </a:p>
        </p:txBody>
      </p:sp>
      <p:sp>
        <p:nvSpPr>
          <p:cNvPr id="2954" name="Google Shape;2954;g10d53d8c1a7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g10d53d8c1a7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10d53d8c1a7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Evt. via technische criteria, of evt. kwaliteit anders benoemen, doel is persoonsbeoordeling, niet meer dan dat.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vraag in werkgroep hoe promotie toegevoegd moet worden (groep of individu).</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10d53d8c1a7_1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968" name="Google Shape;2968;g10d53d8c1a7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10d53d8c1a7_1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975" name="Google Shape;2975;g10d53d8c1a7_1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10d87b7540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983" name="Google Shape;2983;g10d87b754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g10660f642e1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990" name="Google Shape;2990;g10660f642e1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7" name="Shape 2997"/>
        <p:cNvGrpSpPr/>
        <p:nvPr/>
      </p:nvGrpSpPr>
      <p:grpSpPr>
        <a:xfrm>
          <a:off x="0" y="0"/>
          <a:ext cx="0" cy="0"/>
          <a:chOff x="0" y="0"/>
          <a:chExt cx="0" cy="0"/>
        </a:xfrm>
      </p:grpSpPr>
      <p:sp>
        <p:nvSpPr>
          <p:cNvPr id="2998" name="Google Shape;2998;g10d53d8c1a7_1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2999" name="Google Shape;2999;g10d53d8c1a7_1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10660f642e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g10660f642e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10660f642e1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037" name="Google Shape;3037;g10660f642e1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5ddef3145_1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05ddef3145_1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g10660f642e1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
        <p:nvSpPr>
          <p:cNvPr id="3049" name="Google Shape;3049;g10660f642e1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105ddef3145_1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082" name="Google Shape;3082;g105ddef3145_1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g10d53d8c1a7_1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3088" name="Google Shape;3088;g10d53d8c1a7_1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0b9d23c6e3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45" name="Google Shape;745;g10b9d23c6e3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0b9d23c6e3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52" name="Google Shape;752;g10b9d23c6e3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0b9d23c6e3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0b9d23c6e3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rPr lang="en">
                <a:solidFill>
                  <a:srgbClr val="373636"/>
                </a:solidFill>
              </a:rPr>
              <a:t>Anthony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gif"/><Relationship Id="rId3" Type="http://schemas.openxmlformats.org/officeDocument/2006/relationships/image" Target="../media/image6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5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gif"/><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hyperlink" Target="http://ppt/slideLayouts/ppt/slides/slide3.xml" TargetMode="Externa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gif"/><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hyperlink" Target="http://ppt/slideLayouts/ppt/slides/slide3.xml" TargetMode="External"/><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gif"/><Relationship Id="rId3"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3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jpg"/><Relationship Id="rId3" Type="http://schemas.openxmlformats.org/officeDocument/2006/relationships/image" Target="../media/image37.png"/><Relationship Id="rId4" Type="http://schemas.openxmlformats.org/officeDocument/2006/relationships/image" Target="../media/image3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4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 Id="rId3" Type="http://schemas.openxmlformats.org/officeDocument/2006/relationships/image" Target="../media/image4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gif"/><Relationship Id="rId3" Type="http://schemas.openxmlformats.org/officeDocument/2006/relationships/image" Target="../media/image4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5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jpg"/><Relationship Id="rId3" Type="http://schemas.openxmlformats.org/officeDocument/2006/relationships/image" Target="../media/image57.png"/><Relationship Id="rId4" Type="http://schemas.openxmlformats.org/officeDocument/2006/relationships/image" Target="../media/image5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560" name="Shape 560"/>
        <p:cNvGrpSpPr/>
        <p:nvPr/>
      </p:nvGrpSpPr>
      <p:grpSpPr>
        <a:xfrm>
          <a:off x="0" y="0"/>
          <a:ext cx="0" cy="0"/>
          <a:chOff x="0" y="0"/>
          <a:chExt cx="0" cy="0"/>
        </a:xfrm>
      </p:grpSpPr>
      <p:sp>
        <p:nvSpPr>
          <p:cNvPr id="561" name="Google Shape;561;p10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62" name="Google Shape;562;p10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63" name="Google Shape;563;p106"/>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64" name="Google Shape;564;p10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65" name="Google Shape;565;p10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566" name="Shape 566"/>
        <p:cNvGrpSpPr/>
        <p:nvPr/>
      </p:nvGrpSpPr>
      <p:grpSpPr>
        <a:xfrm>
          <a:off x="0" y="0"/>
          <a:ext cx="0" cy="0"/>
          <a:chOff x="0" y="0"/>
          <a:chExt cx="0" cy="0"/>
        </a:xfrm>
      </p:grpSpPr>
      <p:sp>
        <p:nvSpPr>
          <p:cNvPr id="567" name="Google Shape;567;p107"/>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568" name="Google Shape;568;p107"/>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69" name="Google Shape;569;p107"/>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70" name="Google Shape;570;p10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571" name="Shape 571"/>
        <p:cNvGrpSpPr/>
        <p:nvPr/>
      </p:nvGrpSpPr>
      <p:grpSpPr>
        <a:xfrm>
          <a:off x="0" y="0"/>
          <a:ext cx="0" cy="0"/>
          <a:chOff x="0" y="0"/>
          <a:chExt cx="0" cy="0"/>
        </a:xfrm>
      </p:grpSpPr>
      <p:sp>
        <p:nvSpPr>
          <p:cNvPr id="572" name="Google Shape;572;p108"/>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573" name="Google Shape;573;p10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574" name="Google Shape;574;p108"/>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575" name="Shape 575"/>
        <p:cNvGrpSpPr/>
        <p:nvPr/>
      </p:nvGrpSpPr>
      <p:grpSpPr>
        <a:xfrm>
          <a:off x="0" y="0"/>
          <a:ext cx="0" cy="0"/>
          <a:chOff x="0" y="0"/>
          <a:chExt cx="0" cy="0"/>
        </a:xfrm>
      </p:grpSpPr>
      <p:sp>
        <p:nvSpPr>
          <p:cNvPr id="576" name="Google Shape;576;p109"/>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77" name="Google Shape;577;p10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78" name="Google Shape;578;p10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579" name="Shape 579"/>
        <p:cNvGrpSpPr/>
        <p:nvPr/>
      </p:nvGrpSpPr>
      <p:grpSpPr>
        <a:xfrm>
          <a:off x="0" y="0"/>
          <a:ext cx="0" cy="0"/>
          <a:chOff x="0" y="0"/>
          <a:chExt cx="0" cy="0"/>
        </a:xfrm>
      </p:grpSpPr>
      <p:sp>
        <p:nvSpPr>
          <p:cNvPr id="580" name="Google Shape;580;p11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81" name="Google Shape;581;p110"/>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582" name="Google Shape;582;p11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83" name="Google Shape;583;p110"/>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84" name="Google Shape;584;p11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85" name="Google Shape;585;p11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586" name="Shape 586"/>
        <p:cNvGrpSpPr/>
        <p:nvPr/>
      </p:nvGrpSpPr>
      <p:grpSpPr>
        <a:xfrm>
          <a:off x="0" y="0"/>
          <a:ext cx="0" cy="0"/>
          <a:chOff x="0" y="0"/>
          <a:chExt cx="0" cy="0"/>
        </a:xfrm>
      </p:grpSpPr>
      <p:sp>
        <p:nvSpPr>
          <p:cNvPr id="587" name="Google Shape;587;p11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88" name="Google Shape;588;p111"/>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89" name="Google Shape;589;p111"/>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590" name="Google Shape;590;p1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91" name="Google Shape;591;p111"/>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592" name="Google Shape;592;p11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593" name="Shape 593"/>
        <p:cNvGrpSpPr/>
        <p:nvPr/>
      </p:nvGrpSpPr>
      <p:grpSpPr>
        <a:xfrm>
          <a:off x="0" y="0"/>
          <a:ext cx="0" cy="0"/>
          <a:chOff x="0" y="0"/>
          <a:chExt cx="0" cy="0"/>
        </a:xfrm>
      </p:grpSpPr>
      <p:pic>
        <p:nvPicPr>
          <p:cNvPr descr="VLA_verbeeldingwerkt_kader.png" id="594" name="Google Shape;594;p112"/>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595" name="Google Shape;595;p112"/>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96" name="Google Shape;596;p112"/>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597" name="Google Shape;597;p11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598" name="Shape 598"/>
        <p:cNvGrpSpPr/>
        <p:nvPr/>
      </p:nvGrpSpPr>
      <p:grpSpPr>
        <a:xfrm>
          <a:off x="0" y="0"/>
          <a:ext cx="0" cy="0"/>
          <a:chOff x="0" y="0"/>
          <a:chExt cx="0" cy="0"/>
        </a:xfrm>
      </p:grpSpPr>
      <p:pic>
        <p:nvPicPr>
          <p:cNvPr id="599" name="Google Shape;599;p113"/>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600" name="Google Shape;600;p11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01" name="Google Shape;601;p1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02" name="Google Shape;602;p113"/>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603" name="Google Shape;603;p113"/>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604" name="Google Shape;604;p11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605" name="Shape 605"/>
        <p:cNvGrpSpPr/>
        <p:nvPr/>
      </p:nvGrpSpPr>
      <p:grpSpPr>
        <a:xfrm>
          <a:off x="0" y="0"/>
          <a:ext cx="0" cy="0"/>
          <a:chOff x="0" y="0"/>
          <a:chExt cx="0" cy="0"/>
        </a:xfrm>
      </p:grpSpPr>
      <p:sp>
        <p:nvSpPr>
          <p:cNvPr id="606" name="Google Shape;606;p114"/>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07" name="Google Shape;607;p114"/>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08" name="Google Shape;608;p114"/>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09" name="Google Shape;609;p114"/>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10" name="Google Shape;610;p114"/>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611" name="Google Shape;611;p114"/>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6" name="Shape 56"/>
        <p:cNvGrpSpPr/>
        <p:nvPr/>
      </p:nvGrpSpPr>
      <p:grpSpPr>
        <a:xfrm>
          <a:off x="0" y="0"/>
          <a:ext cx="0" cy="0"/>
          <a:chOff x="0" y="0"/>
          <a:chExt cx="0" cy="0"/>
        </a:xfrm>
      </p:grpSpPr>
      <p:sp>
        <p:nvSpPr>
          <p:cNvPr id="57" name="Google Shape;57;p14"/>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8" name="Shape 58"/>
        <p:cNvGrpSpPr/>
        <p:nvPr/>
      </p:nvGrpSpPr>
      <p:grpSpPr>
        <a:xfrm>
          <a:off x="0" y="0"/>
          <a:ext cx="0" cy="0"/>
          <a:chOff x="0" y="0"/>
          <a:chExt cx="0" cy="0"/>
        </a:xfrm>
      </p:grpSpPr>
      <p:sp>
        <p:nvSpPr>
          <p:cNvPr id="59" name="Google Shape;59;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0" name="Google Shape;60;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1" name="Google Shape;61;p1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62" name="Google Shape;62;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63" name="Google Shape;63;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64" name="Shape 64"/>
        <p:cNvGrpSpPr/>
        <p:nvPr/>
      </p:nvGrpSpPr>
      <p:grpSpPr>
        <a:xfrm>
          <a:off x="0" y="0"/>
          <a:ext cx="0" cy="0"/>
          <a:chOff x="0" y="0"/>
          <a:chExt cx="0" cy="0"/>
        </a:xfrm>
      </p:grpSpPr>
      <p:sp>
        <p:nvSpPr>
          <p:cNvPr id="65" name="Google Shape;65;p1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1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70" name="Google Shape;70;p17"/>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71" name="Google Shape;71;p1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72" name="Shape 72"/>
        <p:cNvGrpSpPr/>
        <p:nvPr/>
      </p:nvGrpSpPr>
      <p:grpSpPr>
        <a:xfrm>
          <a:off x="0" y="0"/>
          <a:ext cx="0" cy="0"/>
          <a:chOff x="0" y="0"/>
          <a:chExt cx="0" cy="0"/>
        </a:xfrm>
      </p:grpSpPr>
      <p:sp>
        <p:nvSpPr>
          <p:cNvPr id="73" name="Google Shape;73;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74" name="Google Shape;74;p18"/>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5" name="Google Shape;75;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76" name="Google Shape;76;p18"/>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77" name="Google Shape;77;p1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78" name="Google Shape;78;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79" name="Shape 79"/>
        <p:cNvGrpSpPr/>
        <p:nvPr/>
      </p:nvGrpSpPr>
      <p:grpSpPr>
        <a:xfrm>
          <a:off x="0" y="0"/>
          <a:ext cx="0" cy="0"/>
          <a:chOff x="0" y="0"/>
          <a:chExt cx="0" cy="0"/>
        </a:xfrm>
      </p:grpSpPr>
      <p:sp>
        <p:nvSpPr>
          <p:cNvPr id="80" name="Google Shape;80;p1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1" name="Google Shape;81;p19"/>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2" name="Google Shape;82;p19"/>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83" name="Google Shape;83;p1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4" name="Google Shape;84;p19"/>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85" name="Google Shape;85;p1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86" name="Shape 86"/>
        <p:cNvGrpSpPr/>
        <p:nvPr/>
      </p:nvGrpSpPr>
      <p:grpSpPr>
        <a:xfrm>
          <a:off x="0" y="0"/>
          <a:ext cx="0" cy="0"/>
          <a:chOff x="0" y="0"/>
          <a:chExt cx="0" cy="0"/>
        </a:xfrm>
      </p:grpSpPr>
      <p:pic>
        <p:nvPicPr>
          <p:cNvPr descr="VLA_verbeeldingwerkt_kader.png" id="87" name="Google Shape;87;p20"/>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88" name="Google Shape;88;p20"/>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9" name="Google Shape;89;p20"/>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90" name="Google Shape;90;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9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93" name="Google Shape;93;p2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94" name="Google Shape;94;p2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5" name="Google Shape;95;p21"/>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6" name="Google Shape;96;p21"/>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97" name="Google Shape;97;p2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98" name="Shape 98"/>
        <p:cNvGrpSpPr/>
        <p:nvPr/>
      </p:nvGrpSpPr>
      <p:grpSpPr>
        <a:xfrm>
          <a:off x="0" y="0"/>
          <a:ext cx="0" cy="0"/>
          <a:chOff x="0" y="0"/>
          <a:chExt cx="0" cy="0"/>
        </a:xfrm>
      </p:grpSpPr>
      <p:sp>
        <p:nvSpPr>
          <p:cNvPr id="99" name="Google Shape;99;p2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00" name="Google Shape;100;p22"/>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22"/>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22"/>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2"/>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04" name="Shape 104"/>
        <p:cNvGrpSpPr/>
        <p:nvPr/>
      </p:nvGrpSpPr>
      <p:grpSpPr>
        <a:xfrm>
          <a:off x="0" y="0"/>
          <a:ext cx="0" cy="0"/>
          <a:chOff x="0" y="0"/>
          <a:chExt cx="0" cy="0"/>
        </a:xfrm>
      </p:grpSpPr>
      <p:sp>
        <p:nvSpPr>
          <p:cNvPr id="105" name="Google Shape;105;p23"/>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06" name="Google Shape;106;p23"/>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23"/>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09" name="Google Shape;109;p23"/>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10" name="Google Shape;110;p2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11" name="Shape 111"/>
        <p:cNvGrpSpPr/>
        <p:nvPr/>
      </p:nvGrpSpPr>
      <p:grpSpPr>
        <a:xfrm>
          <a:off x="0" y="0"/>
          <a:ext cx="0" cy="0"/>
          <a:chOff x="0" y="0"/>
          <a:chExt cx="0" cy="0"/>
        </a:xfrm>
      </p:grpSpPr>
      <p:sp>
        <p:nvSpPr>
          <p:cNvPr id="112" name="Google Shape;112;p2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3" name="Google Shape;113;p2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2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6" name="Google Shape;116;p2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7" name="Google Shape;117;p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18" name="Shape 118"/>
        <p:cNvGrpSpPr/>
        <p:nvPr/>
      </p:nvGrpSpPr>
      <p:grpSpPr>
        <a:xfrm>
          <a:off x="0" y="0"/>
          <a:ext cx="0" cy="0"/>
          <a:chOff x="0" y="0"/>
          <a:chExt cx="0" cy="0"/>
        </a:xfrm>
      </p:grpSpPr>
      <p:sp>
        <p:nvSpPr>
          <p:cNvPr id="119" name="Google Shape;119;p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20" name="Google Shape;120;p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 name="Google Shape;121;p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22" name="Shape 122"/>
        <p:cNvGrpSpPr/>
        <p:nvPr/>
      </p:nvGrpSpPr>
      <p:grpSpPr>
        <a:xfrm>
          <a:off x="0" y="0"/>
          <a:ext cx="0" cy="0"/>
          <a:chOff x="0" y="0"/>
          <a:chExt cx="0" cy="0"/>
        </a:xfrm>
      </p:grpSpPr>
      <p:sp>
        <p:nvSpPr>
          <p:cNvPr id="123" name="Google Shape;123;p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2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25" name="Google Shape;125;p27"/>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6" name="Google Shape;126;p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129" name="Shape 129"/>
        <p:cNvGrpSpPr/>
        <p:nvPr/>
      </p:nvGrpSpPr>
      <p:grpSpPr>
        <a:xfrm>
          <a:off x="0" y="0"/>
          <a:ext cx="0" cy="0"/>
          <a:chOff x="0" y="0"/>
          <a:chExt cx="0" cy="0"/>
        </a:xfrm>
      </p:grpSpPr>
      <p:sp>
        <p:nvSpPr>
          <p:cNvPr id="130" name="Google Shape;130;p28"/>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1" name="Google Shape;131;p28"/>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132" name="Google Shape;132;p28"/>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3" name="Google Shape;133;p28">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134" name="Google Shape;134;p28"/>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35" name="Shape 135"/>
        <p:cNvGrpSpPr/>
        <p:nvPr/>
      </p:nvGrpSpPr>
      <p:grpSpPr>
        <a:xfrm>
          <a:off x="0" y="0"/>
          <a:ext cx="0" cy="0"/>
          <a:chOff x="0" y="0"/>
          <a:chExt cx="0" cy="0"/>
        </a:xfrm>
      </p:grpSpPr>
      <p:sp>
        <p:nvSpPr>
          <p:cNvPr id="136" name="Google Shape;136;p2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43" name="Shape 143"/>
        <p:cNvGrpSpPr/>
        <p:nvPr/>
      </p:nvGrpSpPr>
      <p:grpSpPr>
        <a:xfrm>
          <a:off x="0" y="0"/>
          <a:ext cx="0" cy="0"/>
          <a:chOff x="0" y="0"/>
          <a:chExt cx="0" cy="0"/>
        </a:xfrm>
      </p:grpSpPr>
      <p:sp>
        <p:nvSpPr>
          <p:cNvPr id="144" name="Google Shape;144;p31"/>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45" name="Google Shape;145;p31"/>
          <p:cNvPicPr preferRelativeResize="0"/>
          <p:nvPr/>
        </p:nvPicPr>
        <p:blipFill rotWithShape="1">
          <a:blip r:embed="rId2">
            <a:alphaModFix/>
          </a:blip>
          <a:srcRect b="3383" l="0" r="3901" t="2631"/>
          <a:stretch/>
        </p:blipFill>
        <p:spPr>
          <a:xfrm>
            <a:off x="1165963" y="0"/>
            <a:ext cx="7978037" cy="51435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46" name="Shape 146"/>
        <p:cNvGrpSpPr/>
        <p:nvPr/>
      </p:nvGrpSpPr>
      <p:grpSpPr>
        <a:xfrm>
          <a:off x="0" y="0"/>
          <a:ext cx="0" cy="0"/>
          <a:chOff x="0" y="0"/>
          <a:chExt cx="0" cy="0"/>
        </a:xfrm>
      </p:grpSpPr>
      <p:sp>
        <p:nvSpPr>
          <p:cNvPr id="147" name="Google Shape;147;p3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48" name="Google Shape;148;p3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49" name="Google Shape;149;p32"/>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50" name="Google Shape;150;p3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51" name="Google Shape;151;p3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52" name="Shape 152"/>
        <p:cNvGrpSpPr/>
        <p:nvPr/>
      </p:nvGrpSpPr>
      <p:grpSpPr>
        <a:xfrm>
          <a:off x="0" y="0"/>
          <a:ext cx="0" cy="0"/>
          <a:chOff x="0" y="0"/>
          <a:chExt cx="0" cy="0"/>
        </a:xfrm>
      </p:grpSpPr>
      <p:sp>
        <p:nvSpPr>
          <p:cNvPr id="153" name="Google Shape;153;p33"/>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33"/>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3"/>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56" name="Shape 156"/>
        <p:cNvGrpSpPr/>
        <p:nvPr/>
      </p:nvGrpSpPr>
      <p:grpSpPr>
        <a:xfrm>
          <a:off x="0" y="0"/>
          <a:ext cx="0" cy="0"/>
          <a:chOff x="0" y="0"/>
          <a:chExt cx="0" cy="0"/>
        </a:xfrm>
      </p:grpSpPr>
      <p:pic>
        <p:nvPicPr>
          <p:cNvPr id="157" name="Google Shape;157;p34"/>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58" name="Google Shape;158;p34"/>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59" name="Google Shape;159;p34"/>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60" name="Shape 160"/>
        <p:cNvGrpSpPr/>
        <p:nvPr/>
      </p:nvGrpSpPr>
      <p:grpSpPr>
        <a:xfrm>
          <a:off x="0" y="0"/>
          <a:ext cx="0" cy="0"/>
          <a:chOff x="0" y="0"/>
          <a:chExt cx="0" cy="0"/>
        </a:xfrm>
      </p:grpSpPr>
      <p:sp>
        <p:nvSpPr>
          <p:cNvPr id="161" name="Google Shape;161;p3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2" name="Google Shape;162;p35"/>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63" name="Google Shape;163;p3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64" name="Google Shape;164;p35"/>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65" name="Google Shape;165;p3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66" name="Google Shape;166;p3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67" name="Shape 167"/>
        <p:cNvGrpSpPr/>
        <p:nvPr/>
      </p:nvGrpSpPr>
      <p:grpSpPr>
        <a:xfrm>
          <a:off x="0" y="0"/>
          <a:ext cx="0" cy="0"/>
          <a:chOff x="0" y="0"/>
          <a:chExt cx="0" cy="0"/>
        </a:xfrm>
      </p:grpSpPr>
      <p:sp>
        <p:nvSpPr>
          <p:cNvPr id="168" name="Google Shape;168;p3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9" name="Google Shape;169;p36"/>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0" name="Google Shape;170;p36"/>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71" name="Google Shape;171;p3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2" name="Google Shape;172;p36"/>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73" name="Google Shape;173;p3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74" name="Shape 174"/>
        <p:cNvGrpSpPr/>
        <p:nvPr/>
      </p:nvGrpSpPr>
      <p:grpSpPr>
        <a:xfrm>
          <a:off x="0" y="0"/>
          <a:ext cx="0" cy="0"/>
          <a:chOff x="0" y="0"/>
          <a:chExt cx="0" cy="0"/>
        </a:xfrm>
      </p:grpSpPr>
      <p:pic>
        <p:nvPicPr>
          <p:cNvPr descr="VLA_verbeeldingwerkt_kader.png" id="175" name="Google Shape;175;p37"/>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76" name="Google Shape;176;p37"/>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7" name="Google Shape;177;p37"/>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78" name="Google Shape;178;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79" name="Shape 179"/>
        <p:cNvGrpSpPr/>
        <p:nvPr/>
      </p:nvGrpSpPr>
      <p:grpSpPr>
        <a:xfrm>
          <a:off x="0" y="0"/>
          <a:ext cx="0" cy="0"/>
          <a:chOff x="0" y="0"/>
          <a:chExt cx="0" cy="0"/>
        </a:xfrm>
      </p:grpSpPr>
      <p:pic>
        <p:nvPicPr>
          <p:cNvPr id="180" name="Google Shape;180;p38"/>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81" name="Google Shape;181;p3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82" name="Google Shape;182;p3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83" name="Google Shape;183;p38"/>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84" name="Google Shape;184;p38"/>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85" name="Google Shape;185;p3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86" name="Shape 186"/>
        <p:cNvGrpSpPr/>
        <p:nvPr/>
      </p:nvGrpSpPr>
      <p:grpSpPr>
        <a:xfrm>
          <a:off x="0" y="0"/>
          <a:ext cx="0" cy="0"/>
          <a:chOff x="0" y="0"/>
          <a:chExt cx="0" cy="0"/>
        </a:xfrm>
      </p:grpSpPr>
      <p:sp>
        <p:nvSpPr>
          <p:cNvPr id="187" name="Google Shape;187;p3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88" name="Google Shape;188;p3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3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3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3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92" name="Shape 192"/>
        <p:cNvGrpSpPr/>
        <p:nvPr/>
      </p:nvGrpSpPr>
      <p:grpSpPr>
        <a:xfrm>
          <a:off x="0" y="0"/>
          <a:ext cx="0" cy="0"/>
          <a:chOff x="0" y="0"/>
          <a:chExt cx="0" cy="0"/>
        </a:xfrm>
      </p:grpSpPr>
      <p:sp>
        <p:nvSpPr>
          <p:cNvPr id="193" name="Google Shape;193;p4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94" name="Google Shape;194;p4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p4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6" name="Google Shape;196;p4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97" name="Google Shape;197;p4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98" name="Google Shape;198;p4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99" name="Shape 199"/>
        <p:cNvGrpSpPr/>
        <p:nvPr/>
      </p:nvGrpSpPr>
      <p:grpSpPr>
        <a:xfrm>
          <a:off x="0" y="0"/>
          <a:ext cx="0" cy="0"/>
          <a:chOff x="0" y="0"/>
          <a:chExt cx="0" cy="0"/>
        </a:xfrm>
      </p:grpSpPr>
      <p:sp>
        <p:nvSpPr>
          <p:cNvPr id="200" name="Google Shape;200;p41"/>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1" name="Google Shape;201;p41"/>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2" name="Shape 202"/>
        <p:cNvGrpSpPr/>
        <p:nvPr/>
      </p:nvGrpSpPr>
      <p:grpSpPr>
        <a:xfrm>
          <a:off x="0" y="0"/>
          <a:ext cx="0" cy="0"/>
          <a:chOff x="0" y="0"/>
          <a:chExt cx="0" cy="0"/>
        </a:xfrm>
      </p:grpSpPr>
      <p:sp>
        <p:nvSpPr>
          <p:cNvPr id="203" name="Google Shape;203;p4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4" name="Google Shape;204;p42"/>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 name="Google Shape;205;p4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206" name="Shape 206"/>
        <p:cNvGrpSpPr/>
        <p:nvPr/>
      </p:nvGrpSpPr>
      <p:grpSpPr>
        <a:xfrm>
          <a:off x="0" y="0"/>
          <a:ext cx="0" cy="0"/>
          <a:chOff x="0" y="0"/>
          <a:chExt cx="0" cy="0"/>
        </a:xfrm>
      </p:grpSpPr>
      <p:sp>
        <p:nvSpPr>
          <p:cNvPr id="207" name="Google Shape;207;p43"/>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8" name="Google Shape;208;p43"/>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 name="Google Shape;209;p4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210" name="Shape 210"/>
        <p:cNvGrpSpPr/>
        <p:nvPr/>
      </p:nvGrpSpPr>
      <p:grpSpPr>
        <a:xfrm>
          <a:off x="0" y="0"/>
          <a:ext cx="0" cy="0"/>
          <a:chOff x="0" y="0"/>
          <a:chExt cx="0" cy="0"/>
        </a:xfrm>
      </p:grpSpPr>
      <p:sp>
        <p:nvSpPr>
          <p:cNvPr id="211" name="Google Shape;211;p4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44"/>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213" name="Google Shape;213;p44"/>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214" name="Google Shape;214;p4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p4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4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217" name="Shape 217"/>
        <p:cNvGrpSpPr/>
        <p:nvPr/>
      </p:nvGrpSpPr>
      <p:grpSpPr>
        <a:xfrm>
          <a:off x="0" y="0"/>
          <a:ext cx="0" cy="0"/>
          <a:chOff x="0" y="0"/>
          <a:chExt cx="0" cy="0"/>
        </a:xfrm>
      </p:grpSpPr>
      <p:sp>
        <p:nvSpPr>
          <p:cNvPr id="218" name="Google Shape;218;p45"/>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19" name="Google Shape;219;p45"/>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220" name="Google Shape;220;p45"/>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1" name="Google Shape;221;p45">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222" name="Google Shape;222;p45"/>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23" name="Shape 223"/>
        <p:cNvGrpSpPr/>
        <p:nvPr/>
      </p:nvGrpSpPr>
      <p:grpSpPr>
        <a:xfrm>
          <a:off x="0" y="0"/>
          <a:ext cx="0" cy="0"/>
          <a:chOff x="0" y="0"/>
          <a:chExt cx="0" cy="0"/>
        </a:xfrm>
      </p:grpSpPr>
      <p:sp>
        <p:nvSpPr>
          <p:cNvPr id="224" name="Google Shape;224;p4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
  <p:cSld name="Algemeen">
    <p:spTree>
      <p:nvGrpSpPr>
        <p:cNvPr id="225" name="Shape 225"/>
        <p:cNvGrpSpPr/>
        <p:nvPr/>
      </p:nvGrpSpPr>
      <p:grpSpPr>
        <a:xfrm>
          <a:off x="0" y="0"/>
          <a:ext cx="0" cy="0"/>
          <a:chOff x="0" y="0"/>
          <a:chExt cx="0" cy="0"/>
        </a:xfrm>
      </p:grpSpPr>
      <p:sp>
        <p:nvSpPr>
          <p:cNvPr id="226" name="Google Shape;226;p47"/>
          <p:cNvSpPr txBox="1"/>
          <p:nvPr>
            <p:ph idx="1" type="body"/>
          </p:nvPr>
        </p:nvSpPr>
        <p:spPr>
          <a:xfrm>
            <a:off x="481014" y="1414106"/>
            <a:ext cx="8372400" cy="3145200"/>
          </a:xfrm>
          <a:prstGeom prst="rect">
            <a:avLst/>
          </a:prstGeom>
          <a:noFill/>
          <a:ln>
            <a:noFill/>
          </a:ln>
        </p:spPr>
        <p:txBody>
          <a:bodyPr anchorCtr="0" anchor="t" bIns="45700" lIns="0" spcFirstLastPara="1" rIns="0" wrap="square" tIns="0">
            <a:noAutofit/>
          </a:bodyPr>
          <a:lstStyle>
            <a:lvl1pPr indent="-354330" lvl="0" marL="457200" rtl="0" algn="l">
              <a:lnSpc>
                <a:spcPct val="90000"/>
              </a:lnSpc>
              <a:spcBef>
                <a:spcPts val="300"/>
              </a:spcBef>
              <a:spcAft>
                <a:spcPts val="0"/>
              </a:spcAft>
              <a:buClr>
                <a:schemeClr val="dk1"/>
              </a:buClr>
              <a:buSzPts val="1980"/>
              <a:buFont typeface="Arial"/>
              <a:buChar char="•"/>
              <a:defRPr/>
            </a:lvl1pPr>
            <a:lvl2pPr indent="-326390" lvl="1" marL="914400" rtl="0" algn="l">
              <a:lnSpc>
                <a:spcPct val="90000"/>
              </a:lnSpc>
              <a:spcBef>
                <a:spcPts val="300"/>
              </a:spcBef>
              <a:spcAft>
                <a:spcPts val="0"/>
              </a:spcAft>
              <a:buClr>
                <a:srgbClr val="7F7F7F"/>
              </a:buClr>
              <a:buSzPts val="1540"/>
              <a:buFont typeface="Arial"/>
              <a:buChar char="•"/>
              <a:defRPr/>
            </a:lvl2pPr>
            <a:lvl3pPr indent="-342900" lvl="2" marL="1371600" rtl="0" algn="l">
              <a:lnSpc>
                <a:spcPct val="90000"/>
              </a:lnSpc>
              <a:spcBef>
                <a:spcPts val="300"/>
              </a:spcBef>
              <a:spcAft>
                <a:spcPts val="0"/>
              </a:spcAft>
              <a:buClr>
                <a:schemeClr val="dk1"/>
              </a:buClr>
              <a:buSzPts val="1800"/>
              <a:buFont typeface="Arial"/>
              <a:buChar char="•"/>
              <a:defRPr/>
            </a:lvl3pPr>
            <a:lvl4pPr indent="-323850" lvl="3" marL="1828800" rtl="0" algn="l">
              <a:lnSpc>
                <a:spcPct val="90000"/>
              </a:lnSpc>
              <a:spcBef>
                <a:spcPts val="300"/>
              </a:spcBef>
              <a:spcAft>
                <a:spcPts val="0"/>
              </a:spcAft>
              <a:buClr>
                <a:schemeClr val="dk1"/>
              </a:buClr>
              <a:buSzPts val="1500"/>
              <a:buFont typeface="Arial"/>
              <a:buChar char="•"/>
              <a:defRPr/>
            </a:lvl4pPr>
            <a:lvl5pPr indent="-342900" lvl="4" marL="2286000" rtl="0" algn="l">
              <a:lnSpc>
                <a:spcPct val="90000"/>
              </a:lnSpc>
              <a:spcBef>
                <a:spcPts val="300"/>
              </a:spcBef>
              <a:spcAft>
                <a:spcPts val="0"/>
              </a:spcAft>
              <a:buClr>
                <a:schemeClr val="dk1"/>
              </a:buClr>
              <a:buSzPts val="18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7" name="Google Shape;227;p47"/>
          <p:cNvSpPr txBox="1"/>
          <p:nvPr/>
        </p:nvSpPr>
        <p:spPr>
          <a:xfrm>
            <a:off x="481782" y="930651"/>
            <a:ext cx="622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47"/>
          <p:cNvSpPr txBox="1"/>
          <p:nvPr>
            <p:ph idx="2"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9" name="Google Shape;229;p47"/>
          <p:cNvSpPr txBox="1"/>
          <p:nvPr>
            <p:ph idx="3" type="body"/>
          </p:nvPr>
        </p:nvSpPr>
        <p:spPr>
          <a:xfrm>
            <a:off x="481014" y="951046"/>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indent="-308610" lvl="1" marL="914400" rtl="0" algn="l">
              <a:lnSpc>
                <a:spcPct val="90000"/>
              </a:lnSpc>
              <a:spcBef>
                <a:spcPts val="300"/>
              </a:spcBef>
              <a:spcAft>
                <a:spcPts val="0"/>
              </a:spcAft>
              <a:buClr>
                <a:srgbClr val="7F7F7F"/>
              </a:buClr>
              <a:buSzPts val="1260"/>
              <a:buChar char="•"/>
              <a:defRPr/>
            </a:lvl2pPr>
            <a:lvl3pPr indent="-331469" lvl="2" marL="1371600" rtl="0" algn="l">
              <a:lnSpc>
                <a:spcPct val="90000"/>
              </a:lnSpc>
              <a:spcBef>
                <a:spcPts val="300"/>
              </a:spcBef>
              <a:spcAft>
                <a:spcPts val="0"/>
              </a:spcAft>
              <a:buClr>
                <a:schemeClr val="dk1"/>
              </a:buClr>
              <a:buSzPts val="162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0" name="Google Shape;230;p4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47"/>
          <p:cNvSpPr txBox="1"/>
          <p:nvPr/>
        </p:nvSpPr>
        <p:spPr>
          <a:xfrm>
            <a:off x="7086600" y="4868863"/>
            <a:ext cx="2057400" cy="274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u="none">
                <a:solidFill>
                  <a:srgbClr val="8E8E8E"/>
                </a:solidFill>
                <a:latin typeface="Arial"/>
                <a:ea typeface="Arial"/>
                <a:cs typeface="Arial"/>
                <a:sym typeface="Arial"/>
              </a:rPr>
              <a:t>‹#›</a:t>
            </a:fld>
            <a:endParaRPr b="0" sz="1200" u="none">
              <a:solidFill>
                <a:srgbClr val="8E8E8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38" name="Shape 238"/>
        <p:cNvGrpSpPr/>
        <p:nvPr/>
      </p:nvGrpSpPr>
      <p:grpSpPr>
        <a:xfrm>
          <a:off x="0" y="0"/>
          <a:ext cx="0" cy="0"/>
          <a:chOff x="0" y="0"/>
          <a:chExt cx="0" cy="0"/>
        </a:xfrm>
      </p:grpSpPr>
      <p:sp>
        <p:nvSpPr>
          <p:cNvPr id="239" name="Google Shape;239;p4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40" name="Shape 240"/>
        <p:cNvGrpSpPr/>
        <p:nvPr/>
      </p:nvGrpSpPr>
      <p:grpSpPr>
        <a:xfrm>
          <a:off x="0" y="0"/>
          <a:ext cx="0" cy="0"/>
          <a:chOff x="0" y="0"/>
          <a:chExt cx="0" cy="0"/>
        </a:xfrm>
      </p:grpSpPr>
      <p:sp>
        <p:nvSpPr>
          <p:cNvPr id="241" name="Google Shape;241;p5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2" name="Google Shape;242;p5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3" name="Google Shape;243;p50"/>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4" name="Google Shape;244;p5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5" name="Google Shape;245;p5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46" name="Shape 246"/>
        <p:cNvGrpSpPr/>
        <p:nvPr/>
      </p:nvGrpSpPr>
      <p:grpSpPr>
        <a:xfrm>
          <a:off x="0" y="0"/>
          <a:ext cx="0" cy="0"/>
          <a:chOff x="0" y="0"/>
          <a:chExt cx="0" cy="0"/>
        </a:xfrm>
      </p:grpSpPr>
      <p:pic>
        <p:nvPicPr>
          <p:cNvPr id="247" name="Google Shape;247;p51"/>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248" name="Google Shape;248;p51"/>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249" name="Google Shape;249;p51"/>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50" name="Shape 250"/>
        <p:cNvGrpSpPr/>
        <p:nvPr/>
      </p:nvGrpSpPr>
      <p:grpSpPr>
        <a:xfrm>
          <a:off x="0" y="0"/>
          <a:ext cx="0" cy="0"/>
          <a:chOff x="0" y="0"/>
          <a:chExt cx="0" cy="0"/>
        </a:xfrm>
      </p:grpSpPr>
      <p:sp>
        <p:nvSpPr>
          <p:cNvPr id="251" name="Google Shape;251;p52"/>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52" name="Google Shape;252;p5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53" name="Google Shape;253;p5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54" name="Google Shape;254;p5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255" name="Shape 255"/>
        <p:cNvGrpSpPr/>
        <p:nvPr/>
      </p:nvGrpSpPr>
      <p:grpSpPr>
        <a:xfrm>
          <a:off x="0" y="0"/>
          <a:ext cx="0" cy="0"/>
          <a:chOff x="0" y="0"/>
          <a:chExt cx="0" cy="0"/>
        </a:xfrm>
      </p:grpSpPr>
      <p:pic>
        <p:nvPicPr>
          <p:cNvPr id="256" name="Google Shape;256;p53"/>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257" name="Google Shape;257;p53"/>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8" name="Google Shape;258;p53"/>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9" name="Google Shape;259;p53"/>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260" name="Shape 260"/>
        <p:cNvGrpSpPr/>
        <p:nvPr/>
      </p:nvGrpSpPr>
      <p:grpSpPr>
        <a:xfrm>
          <a:off x="0" y="0"/>
          <a:ext cx="0" cy="0"/>
          <a:chOff x="0" y="0"/>
          <a:chExt cx="0" cy="0"/>
        </a:xfrm>
      </p:grpSpPr>
      <p:pic>
        <p:nvPicPr>
          <p:cNvPr id="261" name="Google Shape;261;p54"/>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262" name="Google Shape;262;p54"/>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263" name="Shape 263"/>
        <p:cNvGrpSpPr/>
        <p:nvPr/>
      </p:nvGrpSpPr>
      <p:grpSpPr>
        <a:xfrm>
          <a:off x="0" y="0"/>
          <a:ext cx="0" cy="0"/>
          <a:chOff x="0" y="0"/>
          <a:chExt cx="0" cy="0"/>
        </a:xfrm>
      </p:grpSpPr>
      <p:pic>
        <p:nvPicPr>
          <p:cNvPr id="264" name="Google Shape;264;p55"/>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265" name="Google Shape;265;p55"/>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66" name="Google Shape;266;p55"/>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7" name="Google Shape;267;p55"/>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8" name="Google Shape;268;p55"/>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69" name="Google Shape;269;p55"/>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70" name="Google Shape;270;p55"/>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271" name="Google Shape;271;p55"/>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2" name="Google Shape;272;p55"/>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273" name="Shape 273"/>
        <p:cNvGrpSpPr/>
        <p:nvPr/>
      </p:nvGrpSpPr>
      <p:grpSpPr>
        <a:xfrm>
          <a:off x="0" y="0"/>
          <a:ext cx="0" cy="0"/>
          <a:chOff x="0" y="0"/>
          <a:chExt cx="0" cy="0"/>
        </a:xfrm>
      </p:grpSpPr>
      <p:sp>
        <p:nvSpPr>
          <p:cNvPr id="274" name="Google Shape;274;p56"/>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5" name="Google Shape;275;p56"/>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6" name="Google Shape;276;p56"/>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7" name="Google Shape;277;p56"/>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8" name="Google Shape;278;p56"/>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79" name="Google Shape;279;p56"/>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80" name="Google Shape;280;p56"/>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81" name="Google Shape;281;p56"/>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282" name="Google Shape;282;p56"/>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283" name="Shape 283"/>
        <p:cNvGrpSpPr/>
        <p:nvPr/>
      </p:nvGrpSpPr>
      <p:grpSpPr>
        <a:xfrm>
          <a:off x="0" y="0"/>
          <a:ext cx="0" cy="0"/>
          <a:chOff x="0" y="0"/>
          <a:chExt cx="0" cy="0"/>
        </a:xfrm>
      </p:grpSpPr>
      <p:sp>
        <p:nvSpPr>
          <p:cNvPr id="284" name="Google Shape;284;p5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 name="Google Shape;285;p57"/>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286" name="Google Shape;286;p57"/>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287" name="Shape 287"/>
        <p:cNvGrpSpPr/>
        <p:nvPr/>
      </p:nvGrpSpPr>
      <p:grpSpPr>
        <a:xfrm>
          <a:off x="0" y="0"/>
          <a:ext cx="0" cy="0"/>
          <a:chOff x="0" y="0"/>
          <a:chExt cx="0" cy="0"/>
        </a:xfrm>
      </p:grpSpPr>
      <p:pic>
        <p:nvPicPr>
          <p:cNvPr descr="Billede 6" id="288" name="Google Shape;288;p58"/>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289" name="Google Shape;289;p58"/>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0" name="Google Shape;290;p58"/>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91" name="Google Shape;291;p5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292" name="Shape 292"/>
        <p:cNvGrpSpPr/>
        <p:nvPr/>
      </p:nvGrpSpPr>
      <p:grpSpPr>
        <a:xfrm>
          <a:off x="0" y="0"/>
          <a:ext cx="0" cy="0"/>
          <a:chOff x="0" y="0"/>
          <a:chExt cx="0" cy="0"/>
        </a:xfrm>
      </p:grpSpPr>
      <p:pic>
        <p:nvPicPr>
          <p:cNvPr id="293" name="Google Shape;293;p59"/>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294" name="Google Shape;294;p59"/>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5" name="Google Shape;295;p59"/>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6" name="Google Shape;296;p59"/>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7" name="Google Shape;297;p59"/>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8" name="Google Shape;298;p59"/>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99" name="Google Shape;299;p5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00" name="Google Shape;300;p59"/>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01" name="Google Shape;301;p5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02" name="Google Shape;302;p59"/>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03" name="Google Shape;303;p59"/>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304" name="Shape 304"/>
        <p:cNvGrpSpPr/>
        <p:nvPr/>
      </p:nvGrpSpPr>
      <p:grpSpPr>
        <a:xfrm>
          <a:off x="0" y="0"/>
          <a:ext cx="0" cy="0"/>
          <a:chOff x="0" y="0"/>
          <a:chExt cx="0" cy="0"/>
        </a:xfrm>
      </p:grpSpPr>
      <p:sp>
        <p:nvSpPr>
          <p:cNvPr id="305" name="Google Shape;305;p6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06" name="Google Shape;306;p6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07" name="Google Shape;307;p60"/>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8" name="Google Shape;308;p6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09" name="Google Shape;309;p6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310" name="Shape 310"/>
        <p:cNvGrpSpPr/>
        <p:nvPr/>
      </p:nvGrpSpPr>
      <p:grpSpPr>
        <a:xfrm>
          <a:off x="0" y="0"/>
          <a:ext cx="0" cy="0"/>
          <a:chOff x="0" y="0"/>
          <a:chExt cx="0" cy="0"/>
        </a:xfrm>
      </p:grpSpPr>
      <p:sp>
        <p:nvSpPr>
          <p:cNvPr id="311" name="Google Shape;311;p6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2" name="Google Shape;312;p6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6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314" name="Shape 314"/>
        <p:cNvGrpSpPr/>
        <p:nvPr/>
      </p:nvGrpSpPr>
      <p:grpSpPr>
        <a:xfrm>
          <a:off x="0" y="0"/>
          <a:ext cx="0" cy="0"/>
          <a:chOff x="0" y="0"/>
          <a:chExt cx="0" cy="0"/>
        </a:xfrm>
      </p:grpSpPr>
      <p:sp>
        <p:nvSpPr>
          <p:cNvPr id="315" name="Google Shape;315;p6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16" name="Google Shape;316;p6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17" name="Google Shape;317;p6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18" name="Google Shape;318;p6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19" name="Google Shape;319;p6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20" name="Google Shape;320;p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21" name="Shape 321"/>
        <p:cNvGrpSpPr/>
        <p:nvPr/>
      </p:nvGrpSpPr>
      <p:grpSpPr>
        <a:xfrm>
          <a:off x="0" y="0"/>
          <a:ext cx="0" cy="0"/>
          <a:chOff x="0" y="0"/>
          <a:chExt cx="0" cy="0"/>
        </a:xfrm>
      </p:grpSpPr>
      <p:sp>
        <p:nvSpPr>
          <p:cNvPr id="322" name="Google Shape;322;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3" name="Google Shape;323;p6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24" name="Google Shape;324;p6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25" name="Google Shape;325;p6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26" name="Google Shape;326;p6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27" name="Google Shape;327;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28" name="Shape 328"/>
        <p:cNvGrpSpPr/>
        <p:nvPr/>
      </p:nvGrpSpPr>
      <p:grpSpPr>
        <a:xfrm>
          <a:off x="0" y="0"/>
          <a:ext cx="0" cy="0"/>
          <a:chOff x="0" y="0"/>
          <a:chExt cx="0" cy="0"/>
        </a:xfrm>
      </p:grpSpPr>
      <p:pic>
        <p:nvPicPr>
          <p:cNvPr descr="VLA_verbeeldingwerkt_kader.png" id="329" name="Google Shape;329;p6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30" name="Google Shape;330;p6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1" name="Google Shape;331;p6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32" name="Google Shape;332;p6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333" name="Shape 333"/>
        <p:cNvGrpSpPr/>
        <p:nvPr/>
      </p:nvGrpSpPr>
      <p:grpSpPr>
        <a:xfrm>
          <a:off x="0" y="0"/>
          <a:ext cx="0" cy="0"/>
          <a:chOff x="0" y="0"/>
          <a:chExt cx="0" cy="0"/>
        </a:xfrm>
      </p:grpSpPr>
      <p:pic>
        <p:nvPicPr>
          <p:cNvPr id="334" name="Google Shape;334;p6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35" name="Google Shape;335;p6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36" name="Google Shape;336;p6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7" name="Google Shape;337;p6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38" name="Google Shape;338;p6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39" name="Google Shape;339;p6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340" name="Shape 340"/>
        <p:cNvGrpSpPr/>
        <p:nvPr/>
      </p:nvGrpSpPr>
      <p:grpSpPr>
        <a:xfrm>
          <a:off x="0" y="0"/>
          <a:ext cx="0" cy="0"/>
          <a:chOff x="0" y="0"/>
          <a:chExt cx="0" cy="0"/>
        </a:xfrm>
      </p:grpSpPr>
      <p:sp>
        <p:nvSpPr>
          <p:cNvPr id="341" name="Google Shape;341;p66"/>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42" name="Google Shape;342;p66"/>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3" name="Google Shape;343;p6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4" name="Google Shape;344;p6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6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346" name="Shape 346"/>
        <p:cNvGrpSpPr/>
        <p:nvPr/>
      </p:nvGrpSpPr>
      <p:grpSpPr>
        <a:xfrm>
          <a:off x="0" y="0"/>
          <a:ext cx="0" cy="0"/>
          <a:chOff x="0" y="0"/>
          <a:chExt cx="0" cy="0"/>
        </a:xfrm>
      </p:grpSpPr>
      <p:sp>
        <p:nvSpPr>
          <p:cNvPr id="347" name="Google Shape;347;p67"/>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48" name="Google Shape;348;p67"/>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9" name="Google Shape;349;p67"/>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50" name="Google Shape;350;p67"/>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51" name="Google Shape;351;p67"/>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352" name="Google Shape;352;p6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353" name="Shape 353"/>
        <p:cNvGrpSpPr/>
        <p:nvPr/>
      </p:nvGrpSpPr>
      <p:grpSpPr>
        <a:xfrm>
          <a:off x="0" y="0"/>
          <a:ext cx="0" cy="0"/>
          <a:chOff x="0" y="0"/>
          <a:chExt cx="0" cy="0"/>
        </a:xfrm>
      </p:grpSpPr>
      <p:sp>
        <p:nvSpPr>
          <p:cNvPr id="354" name="Google Shape;354;p68"/>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355" name="Google Shape;355;p68"/>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356" name="Google Shape;356;p68"/>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357" name="Shape 357"/>
        <p:cNvGrpSpPr/>
        <p:nvPr/>
      </p:nvGrpSpPr>
      <p:grpSpPr>
        <a:xfrm>
          <a:off x="0" y="0"/>
          <a:ext cx="0" cy="0"/>
          <a:chOff x="0" y="0"/>
          <a:chExt cx="0" cy="0"/>
        </a:xfrm>
      </p:grpSpPr>
      <p:pic>
        <p:nvPicPr>
          <p:cNvPr id="358" name="Google Shape;358;p69"/>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359" name="Google Shape;359;p69"/>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360" name="Google Shape;360;p69"/>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361" name="Google Shape;361;p69"/>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400"/>
              </a:spcBef>
              <a:spcAft>
                <a:spcPts val="0"/>
              </a:spcAft>
              <a:buClr>
                <a:schemeClr val="dk1"/>
              </a:buClr>
              <a:buSzPts val="1400"/>
              <a:buNone/>
              <a:defRPr sz="1400"/>
            </a:lvl7pPr>
            <a:lvl8pPr lvl="7" rtl="0" algn="ctr">
              <a:lnSpc>
                <a:spcPct val="90000"/>
              </a:lnSpc>
              <a:spcBef>
                <a:spcPts val="400"/>
              </a:spcBef>
              <a:spcAft>
                <a:spcPts val="0"/>
              </a:spcAft>
              <a:buClr>
                <a:schemeClr val="dk1"/>
              </a:buClr>
              <a:buSzPts val="1400"/>
              <a:buNone/>
              <a:defRPr sz="1400"/>
            </a:lvl8pPr>
            <a:lvl9pPr lvl="8" rtl="0" algn="ctr">
              <a:lnSpc>
                <a:spcPct val="90000"/>
              </a:lnSpc>
              <a:spcBef>
                <a:spcPts val="400"/>
              </a:spcBef>
              <a:spcAft>
                <a:spcPts val="0"/>
              </a:spcAft>
              <a:buClr>
                <a:schemeClr val="dk1"/>
              </a:buClr>
              <a:buSzPts val="1400"/>
              <a:buNone/>
              <a:defRPr sz="1400"/>
            </a:lvl9pPr>
          </a:lstStyle>
          <a:p/>
        </p:txBody>
      </p:sp>
      <p:sp>
        <p:nvSpPr>
          <p:cNvPr id="362" name="Google Shape;362;p69"/>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363" name="Google Shape;363;p69"/>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364" name="Google Shape;364;p69"/>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365" name="Shape 365"/>
        <p:cNvGrpSpPr/>
        <p:nvPr/>
      </p:nvGrpSpPr>
      <p:grpSpPr>
        <a:xfrm>
          <a:off x="0" y="0"/>
          <a:ext cx="0" cy="0"/>
          <a:chOff x="0" y="0"/>
          <a:chExt cx="0" cy="0"/>
        </a:xfrm>
      </p:grpSpPr>
      <p:sp>
        <p:nvSpPr>
          <p:cNvPr id="366" name="Google Shape;366;p7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367" name="Google Shape;367;p7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368" name="Google Shape;368;p7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1">
  <p:cSld name="1_Titel en Inhoud">
    <p:spTree>
      <p:nvGrpSpPr>
        <p:cNvPr id="369" name="Shape 369"/>
        <p:cNvGrpSpPr/>
        <p:nvPr/>
      </p:nvGrpSpPr>
      <p:grpSpPr>
        <a:xfrm>
          <a:off x="0" y="0"/>
          <a:ext cx="0" cy="0"/>
          <a:chOff x="0" y="0"/>
          <a:chExt cx="0" cy="0"/>
        </a:xfrm>
      </p:grpSpPr>
      <p:sp>
        <p:nvSpPr>
          <p:cNvPr id="370" name="Google Shape;370;p7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1" name="Google Shape;371;p7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2" name="Google Shape;372;p7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379" name="Shape 379"/>
        <p:cNvGrpSpPr/>
        <p:nvPr/>
      </p:nvGrpSpPr>
      <p:grpSpPr>
        <a:xfrm>
          <a:off x="0" y="0"/>
          <a:ext cx="0" cy="0"/>
          <a:chOff x="0" y="0"/>
          <a:chExt cx="0" cy="0"/>
        </a:xfrm>
      </p:grpSpPr>
      <p:sp>
        <p:nvSpPr>
          <p:cNvPr id="380" name="Google Shape;380;p73"/>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381" name="Google Shape;381;p7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82" name="Google Shape;382;p7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83" name="Google Shape;383;p7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384" name="Shape 384"/>
        <p:cNvGrpSpPr/>
        <p:nvPr/>
      </p:nvGrpSpPr>
      <p:grpSpPr>
        <a:xfrm>
          <a:off x="0" y="0"/>
          <a:ext cx="0" cy="0"/>
          <a:chOff x="0" y="0"/>
          <a:chExt cx="0" cy="0"/>
        </a:xfrm>
      </p:grpSpPr>
      <p:sp>
        <p:nvSpPr>
          <p:cNvPr id="385" name="Google Shape;385;p7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386" name="Shape 386"/>
        <p:cNvGrpSpPr/>
        <p:nvPr/>
      </p:nvGrpSpPr>
      <p:grpSpPr>
        <a:xfrm>
          <a:off x="0" y="0"/>
          <a:ext cx="0" cy="0"/>
          <a:chOff x="0" y="0"/>
          <a:chExt cx="0" cy="0"/>
        </a:xfrm>
      </p:grpSpPr>
      <p:sp>
        <p:nvSpPr>
          <p:cNvPr id="387" name="Google Shape;387;p7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88" name="Google Shape;388;p7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89" name="Google Shape;389;p7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90" name="Google Shape;390;p7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91" name="Google Shape;391;p7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392" name="Shape 392"/>
        <p:cNvGrpSpPr/>
        <p:nvPr/>
      </p:nvGrpSpPr>
      <p:grpSpPr>
        <a:xfrm>
          <a:off x="0" y="0"/>
          <a:ext cx="0" cy="0"/>
          <a:chOff x="0" y="0"/>
          <a:chExt cx="0" cy="0"/>
        </a:xfrm>
      </p:grpSpPr>
      <p:pic>
        <p:nvPicPr>
          <p:cNvPr id="393" name="Google Shape;393;p76"/>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394" name="Google Shape;394;p76"/>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395" name="Google Shape;395;p76"/>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396" name="Shape 396"/>
        <p:cNvGrpSpPr/>
        <p:nvPr/>
      </p:nvGrpSpPr>
      <p:grpSpPr>
        <a:xfrm>
          <a:off x="0" y="0"/>
          <a:ext cx="0" cy="0"/>
          <a:chOff x="0" y="0"/>
          <a:chExt cx="0" cy="0"/>
        </a:xfrm>
      </p:grpSpPr>
      <p:pic>
        <p:nvPicPr>
          <p:cNvPr id="397" name="Google Shape;397;p77"/>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398" name="Google Shape;398;p77"/>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99" name="Google Shape;399;p77"/>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0" name="Google Shape;400;p77"/>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401" name="Shape 401"/>
        <p:cNvGrpSpPr/>
        <p:nvPr/>
      </p:nvGrpSpPr>
      <p:grpSpPr>
        <a:xfrm>
          <a:off x="0" y="0"/>
          <a:ext cx="0" cy="0"/>
          <a:chOff x="0" y="0"/>
          <a:chExt cx="0" cy="0"/>
        </a:xfrm>
      </p:grpSpPr>
      <p:pic>
        <p:nvPicPr>
          <p:cNvPr id="402" name="Google Shape;402;p78"/>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403" name="Google Shape;403;p78"/>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404" name="Shape 404"/>
        <p:cNvGrpSpPr/>
        <p:nvPr/>
      </p:nvGrpSpPr>
      <p:grpSpPr>
        <a:xfrm>
          <a:off x="0" y="0"/>
          <a:ext cx="0" cy="0"/>
          <a:chOff x="0" y="0"/>
          <a:chExt cx="0" cy="0"/>
        </a:xfrm>
      </p:grpSpPr>
      <p:pic>
        <p:nvPicPr>
          <p:cNvPr id="405" name="Google Shape;405;p79"/>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406" name="Google Shape;406;p79"/>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07" name="Google Shape;407;p79"/>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8" name="Google Shape;408;p7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9" name="Google Shape;409;p79"/>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0" name="Google Shape;410;p79"/>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11" name="Google Shape;411;p7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12" name="Google Shape;412;p79"/>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3" name="Google Shape;413;p79"/>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414" name="Shape 414"/>
        <p:cNvGrpSpPr/>
        <p:nvPr/>
      </p:nvGrpSpPr>
      <p:grpSpPr>
        <a:xfrm>
          <a:off x="0" y="0"/>
          <a:ext cx="0" cy="0"/>
          <a:chOff x="0" y="0"/>
          <a:chExt cx="0" cy="0"/>
        </a:xfrm>
      </p:grpSpPr>
      <p:sp>
        <p:nvSpPr>
          <p:cNvPr id="415" name="Google Shape;415;p80"/>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6" name="Google Shape;416;p80"/>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7" name="Google Shape;417;p80"/>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8" name="Google Shape;418;p80"/>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19" name="Google Shape;419;p80"/>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20" name="Google Shape;420;p80"/>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21" name="Google Shape;421;p80"/>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22" name="Google Shape;422;p80"/>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423" name="Google Shape;423;p80"/>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424" name="Shape 424"/>
        <p:cNvGrpSpPr/>
        <p:nvPr/>
      </p:nvGrpSpPr>
      <p:grpSpPr>
        <a:xfrm>
          <a:off x="0" y="0"/>
          <a:ext cx="0" cy="0"/>
          <a:chOff x="0" y="0"/>
          <a:chExt cx="0" cy="0"/>
        </a:xfrm>
      </p:grpSpPr>
      <p:sp>
        <p:nvSpPr>
          <p:cNvPr id="425" name="Google Shape;425;p8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6" name="Google Shape;426;p81"/>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427" name="Google Shape;427;p81"/>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428" name="Shape 428"/>
        <p:cNvGrpSpPr/>
        <p:nvPr/>
      </p:nvGrpSpPr>
      <p:grpSpPr>
        <a:xfrm>
          <a:off x="0" y="0"/>
          <a:ext cx="0" cy="0"/>
          <a:chOff x="0" y="0"/>
          <a:chExt cx="0" cy="0"/>
        </a:xfrm>
      </p:grpSpPr>
      <p:pic>
        <p:nvPicPr>
          <p:cNvPr descr="Billede 6" id="429" name="Google Shape;429;p82"/>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430" name="Google Shape;430;p82"/>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1" name="Google Shape;431;p82"/>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32" name="Google Shape;432;p8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433" name="Shape 433"/>
        <p:cNvGrpSpPr/>
        <p:nvPr/>
      </p:nvGrpSpPr>
      <p:grpSpPr>
        <a:xfrm>
          <a:off x="0" y="0"/>
          <a:ext cx="0" cy="0"/>
          <a:chOff x="0" y="0"/>
          <a:chExt cx="0" cy="0"/>
        </a:xfrm>
      </p:grpSpPr>
      <p:pic>
        <p:nvPicPr>
          <p:cNvPr id="434" name="Google Shape;434;p83"/>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435" name="Google Shape;435;p83"/>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36" name="Google Shape;436;p83"/>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37" name="Google Shape;437;p83"/>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38" name="Google Shape;438;p83"/>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39" name="Google Shape;439;p83"/>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40" name="Google Shape;440;p83"/>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41" name="Google Shape;441;p83"/>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42" name="Google Shape;442;p83"/>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443" name="Google Shape;443;p83"/>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444" name="Google Shape;444;p83"/>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445" name="Shape 445"/>
        <p:cNvGrpSpPr/>
        <p:nvPr/>
      </p:nvGrpSpPr>
      <p:grpSpPr>
        <a:xfrm>
          <a:off x="0" y="0"/>
          <a:ext cx="0" cy="0"/>
          <a:chOff x="0" y="0"/>
          <a:chExt cx="0" cy="0"/>
        </a:xfrm>
      </p:grpSpPr>
      <p:sp>
        <p:nvSpPr>
          <p:cNvPr id="446" name="Google Shape;446;p8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47" name="Google Shape;447;p8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48" name="Google Shape;448;p84"/>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49" name="Google Shape;449;p8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50" name="Google Shape;450;p8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451" name="Shape 451"/>
        <p:cNvGrpSpPr/>
        <p:nvPr/>
      </p:nvGrpSpPr>
      <p:grpSpPr>
        <a:xfrm>
          <a:off x="0" y="0"/>
          <a:ext cx="0" cy="0"/>
          <a:chOff x="0" y="0"/>
          <a:chExt cx="0" cy="0"/>
        </a:xfrm>
      </p:grpSpPr>
      <p:sp>
        <p:nvSpPr>
          <p:cNvPr id="452" name="Google Shape;452;p8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3" name="Google Shape;453;p8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4" name="Google Shape;454;p8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455" name="Shape 455"/>
        <p:cNvGrpSpPr/>
        <p:nvPr/>
      </p:nvGrpSpPr>
      <p:grpSpPr>
        <a:xfrm>
          <a:off x="0" y="0"/>
          <a:ext cx="0" cy="0"/>
          <a:chOff x="0" y="0"/>
          <a:chExt cx="0" cy="0"/>
        </a:xfrm>
      </p:grpSpPr>
      <p:sp>
        <p:nvSpPr>
          <p:cNvPr id="456" name="Google Shape;456;p8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57" name="Google Shape;457;p8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58" name="Google Shape;458;p8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59" name="Google Shape;459;p8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60" name="Google Shape;460;p8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61" name="Google Shape;461;p8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462" name="Shape 462"/>
        <p:cNvGrpSpPr/>
        <p:nvPr/>
      </p:nvGrpSpPr>
      <p:grpSpPr>
        <a:xfrm>
          <a:off x="0" y="0"/>
          <a:ext cx="0" cy="0"/>
          <a:chOff x="0" y="0"/>
          <a:chExt cx="0" cy="0"/>
        </a:xfrm>
      </p:grpSpPr>
      <p:sp>
        <p:nvSpPr>
          <p:cNvPr id="463" name="Google Shape;463;p8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64" name="Google Shape;464;p8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65" name="Google Shape;465;p8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466" name="Google Shape;466;p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67" name="Google Shape;467;p8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68" name="Google Shape;468;p8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69" name="Shape 469"/>
        <p:cNvGrpSpPr/>
        <p:nvPr/>
      </p:nvGrpSpPr>
      <p:grpSpPr>
        <a:xfrm>
          <a:off x="0" y="0"/>
          <a:ext cx="0" cy="0"/>
          <a:chOff x="0" y="0"/>
          <a:chExt cx="0" cy="0"/>
        </a:xfrm>
      </p:grpSpPr>
      <p:pic>
        <p:nvPicPr>
          <p:cNvPr descr="VLA_verbeeldingwerkt_kader.png" id="470" name="Google Shape;470;p8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471" name="Google Shape;471;p8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72" name="Google Shape;472;p8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473" name="Google Shape;473;p8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474" name="Shape 474"/>
        <p:cNvGrpSpPr/>
        <p:nvPr/>
      </p:nvGrpSpPr>
      <p:grpSpPr>
        <a:xfrm>
          <a:off x="0" y="0"/>
          <a:ext cx="0" cy="0"/>
          <a:chOff x="0" y="0"/>
          <a:chExt cx="0" cy="0"/>
        </a:xfrm>
      </p:grpSpPr>
      <p:pic>
        <p:nvPicPr>
          <p:cNvPr id="475" name="Google Shape;475;p8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476" name="Google Shape;476;p8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77" name="Google Shape;477;p8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78" name="Google Shape;478;p8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79" name="Google Shape;479;p8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480" name="Google Shape;480;p8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481" name="Shape 481"/>
        <p:cNvGrpSpPr/>
        <p:nvPr/>
      </p:nvGrpSpPr>
      <p:grpSpPr>
        <a:xfrm>
          <a:off x="0" y="0"/>
          <a:ext cx="0" cy="0"/>
          <a:chOff x="0" y="0"/>
          <a:chExt cx="0" cy="0"/>
        </a:xfrm>
      </p:grpSpPr>
      <p:sp>
        <p:nvSpPr>
          <p:cNvPr id="482" name="Google Shape;482;p9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83" name="Google Shape;483;p90"/>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4" name="Google Shape;484;p9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5" name="Google Shape;485;p9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6" name="Google Shape;486;p9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487" name="Shape 487"/>
        <p:cNvGrpSpPr/>
        <p:nvPr/>
      </p:nvGrpSpPr>
      <p:grpSpPr>
        <a:xfrm>
          <a:off x="0" y="0"/>
          <a:ext cx="0" cy="0"/>
          <a:chOff x="0" y="0"/>
          <a:chExt cx="0" cy="0"/>
        </a:xfrm>
      </p:grpSpPr>
      <p:sp>
        <p:nvSpPr>
          <p:cNvPr id="488" name="Google Shape;488;p9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89" name="Google Shape;489;p9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90" name="Google Shape;490;p9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91" name="Google Shape;491;p9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92" name="Google Shape;492;p9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493" name="Google Shape;493;p9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494" name="Shape 494"/>
        <p:cNvGrpSpPr/>
        <p:nvPr/>
      </p:nvGrpSpPr>
      <p:grpSpPr>
        <a:xfrm>
          <a:off x="0" y="0"/>
          <a:ext cx="0" cy="0"/>
          <a:chOff x="0" y="0"/>
          <a:chExt cx="0" cy="0"/>
        </a:xfrm>
      </p:grpSpPr>
      <p:sp>
        <p:nvSpPr>
          <p:cNvPr id="495" name="Google Shape;495;p92"/>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496" name="Google Shape;496;p92"/>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497" name="Google Shape;497;p92"/>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498" name="Shape 498"/>
        <p:cNvGrpSpPr/>
        <p:nvPr/>
      </p:nvGrpSpPr>
      <p:grpSpPr>
        <a:xfrm>
          <a:off x="0" y="0"/>
          <a:ext cx="0" cy="0"/>
          <a:chOff x="0" y="0"/>
          <a:chExt cx="0" cy="0"/>
        </a:xfrm>
      </p:grpSpPr>
      <p:pic>
        <p:nvPicPr>
          <p:cNvPr id="499" name="Google Shape;499;p93"/>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500" name="Google Shape;500;p93"/>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501" name="Google Shape;501;p93"/>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502" name="Google Shape;502;p93"/>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400"/>
              </a:spcBef>
              <a:spcAft>
                <a:spcPts val="0"/>
              </a:spcAft>
              <a:buClr>
                <a:schemeClr val="dk1"/>
              </a:buClr>
              <a:buSzPts val="1400"/>
              <a:buNone/>
              <a:defRPr sz="1400"/>
            </a:lvl7pPr>
            <a:lvl8pPr lvl="7" rtl="0" algn="ctr">
              <a:lnSpc>
                <a:spcPct val="90000"/>
              </a:lnSpc>
              <a:spcBef>
                <a:spcPts val="400"/>
              </a:spcBef>
              <a:spcAft>
                <a:spcPts val="0"/>
              </a:spcAft>
              <a:buClr>
                <a:schemeClr val="dk1"/>
              </a:buClr>
              <a:buSzPts val="1400"/>
              <a:buNone/>
              <a:defRPr sz="1400"/>
            </a:lvl8pPr>
            <a:lvl9pPr lvl="8" rtl="0" algn="ctr">
              <a:lnSpc>
                <a:spcPct val="90000"/>
              </a:lnSpc>
              <a:spcBef>
                <a:spcPts val="400"/>
              </a:spcBef>
              <a:spcAft>
                <a:spcPts val="0"/>
              </a:spcAft>
              <a:buClr>
                <a:schemeClr val="dk1"/>
              </a:buClr>
              <a:buSzPts val="1400"/>
              <a:buNone/>
              <a:defRPr sz="1400"/>
            </a:lvl9pPr>
          </a:lstStyle>
          <a:p/>
        </p:txBody>
      </p:sp>
      <p:sp>
        <p:nvSpPr>
          <p:cNvPr id="503" name="Google Shape;503;p93"/>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04" name="Google Shape;504;p93"/>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505" name="Google Shape;505;p93"/>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506" name="Shape 506"/>
        <p:cNvGrpSpPr/>
        <p:nvPr/>
      </p:nvGrpSpPr>
      <p:grpSpPr>
        <a:xfrm>
          <a:off x="0" y="0"/>
          <a:ext cx="0" cy="0"/>
          <a:chOff x="0" y="0"/>
          <a:chExt cx="0" cy="0"/>
        </a:xfrm>
      </p:grpSpPr>
      <p:sp>
        <p:nvSpPr>
          <p:cNvPr id="507" name="Google Shape;507;p94"/>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508" name="Google Shape;508;p94"/>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509" name="Google Shape;509;p94"/>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1">
  <p:cSld name="1_Titel en Inhoud">
    <p:spTree>
      <p:nvGrpSpPr>
        <p:cNvPr id="510" name="Shape 510"/>
        <p:cNvGrpSpPr/>
        <p:nvPr/>
      </p:nvGrpSpPr>
      <p:grpSpPr>
        <a:xfrm>
          <a:off x="0" y="0"/>
          <a:ext cx="0" cy="0"/>
          <a:chOff x="0" y="0"/>
          <a:chExt cx="0" cy="0"/>
        </a:xfrm>
      </p:grpSpPr>
      <p:sp>
        <p:nvSpPr>
          <p:cNvPr id="511" name="Google Shape;511;p95"/>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12" name="Google Shape;512;p9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3" name="Google Shape;513;p9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20" name="Shape 520"/>
        <p:cNvGrpSpPr/>
        <p:nvPr/>
      </p:nvGrpSpPr>
      <p:grpSpPr>
        <a:xfrm>
          <a:off x="0" y="0"/>
          <a:ext cx="0" cy="0"/>
          <a:chOff x="0" y="0"/>
          <a:chExt cx="0" cy="0"/>
        </a:xfrm>
      </p:grpSpPr>
      <p:sp>
        <p:nvSpPr>
          <p:cNvPr id="521" name="Google Shape;521;p97"/>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522" name="Google Shape;522;p97"/>
          <p:cNvPicPr preferRelativeResize="0"/>
          <p:nvPr/>
        </p:nvPicPr>
        <p:blipFill rotWithShape="1">
          <a:blip r:embed="rId2">
            <a:alphaModFix/>
          </a:blip>
          <a:srcRect b="0" l="0" r="9181" t="0"/>
          <a:stretch/>
        </p:blipFill>
        <p:spPr>
          <a:xfrm>
            <a:off x="2925467" y="0"/>
            <a:ext cx="6218532" cy="51435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523" name="Shape 523"/>
        <p:cNvGrpSpPr/>
        <p:nvPr/>
      </p:nvGrpSpPr>
      <p:grpSpPr>
        <a:xfrm>
          <a:off x="0" y="0"/>
          <a:ext cx="0" cy="0"/>
          <a:chOff x="0" y="0"/>
          <a:chExt cx="0" cy="0"/>
        </a:xfrm>
      </p:grpSpPr>
      <p:sp>
        <p:nvSpPr>
          <p:cNvPr id="524" name="Google Shape;524;p9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25" name="Shape 525"/>
        <p:cNvGrpSpPr/>
        <p:nvPr/>
      </p:nvGrpSpPr>
      <p:grpSpPr>
        <a:xfrm>
          <a:off x="0" y="0"/>
          <a:ext cx="0" cy="0"/>
          <a:chOff x="0" y="0"/>
          <a:chExt cx="0" cy="0"/>
        </a:xfrm>
      </p:grpSpPr>
      <p:sp>
        <p:nvSpPr>
          <p:cNvPr id="526" name="Google Shape;526;p9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27" name="Google Shape;527;p9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28" name="Google Shape;528;p99"/>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29" name="Google Shape;529;p9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30" name="Google Shape;530;p9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531" name="Shape 531"/>
        <p:cNvGrpSpPr/>
        <p:nvPr/>
      </p:nvGrpSpPr>
      <p:grpSpPr>
        <a:xfrm>
          <a:off x="0" y="0"/>
          <a:ext cx="0" cy="0"/>
          <a:chOff x="0" y="0"/>
          <a:chExt cx="0" cy="0"/>
        </a:xfrm>
      </p:grpSpPr>
      <p:pic>
        <p:nvPicPr>
          <p:cNvPr id="532" name="Google Shape;532;p100"/>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533" name="Google Shape;533;p100"/>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534" name="Google Shape;534;p100"/>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535" name="Shape 535"/>
        <p:cNvGrpSpPr/>
        <p:nvPr/>
      </p:nvGrpSpPr>
      <p:grpSpPr>
        <a:xfrm>
          <a:off x="0" y="0"/>
          <a:ext cx="0" cy="0"/>
          <a:chOff x="0" y="0"/>
          <a:chExt cx="0" cy="0"/>
        </a:xfrm>
      </p:grpSpPr>
      <p:sp>
        <p:nvSpPr>
          <p:cNvPr id="536" name="Google Shape;536;p101"/>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7" name="Google Shape;537;p101"/>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38" name="Google Shape;538;p101"/>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39" name="Google Shape;539;p101"/>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0" name="Google Shape;540;p10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541" name="Shape 541"/>
        <p:cNvGrpSpPr/>
        <p:nvPr/>
      </p:nvGrpSpPr>
      <p:grpSpPr>
        <a:xfrm>
          <a:off x="0" y="0"/>
          <a:ext cx="0" cy="0"/>
          <a:chOff x="0" y="0"/>
          <a:chExt cx="0" cy="0"/>
        </a:xfrm>
      </p:grpSpPr>
      <p:sp>
        <p:nvSpPr>
          <p:cNvPr id="542" name="Google Shape;542;p102"/>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43" name="Google Shape;543;p102"/>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4" name="Google Shape;544;p102"/>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5" name="Google Shape;545;p102"/>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6" name="Google Shape;546;p102"/>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547" name="Shape 547"/>
        <p:cNvGrpSpPr/>
        <p:nvPr/>
      </p:nvGrpSpPr>
      <p:grpSpPr>
        <a:xfrm>
          <a:off x="0" y="0"/>
          <a:ext cx="0" cy="0"/>
          <a:chOff x="0" y="0"/>
          <a:chExt cx="0" cy="0"/>
        </a:xfrm>
      </p:grpSpPr>
      <p:sp>
        <p:nvSpPr>
          <p:cNvPr id="548" name="Google Shape;548;p10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549" name="Google Shape;549;p103"/>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0" name="Google Shape;550;p103"/>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1" name="Google Shape;551;p103"/>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2" name="Google Shape;552;p103"/>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553" name="Shape 553"/>
        <p:cNvGrpSpPr/>
        <p:nvPr/>
      </p:nvGrpSpPr>
      <p:grpSpPr>
        <a:xfrm>
          <a:off x="0" y="0"/>
          <a:ext cx="0" cy="0"/>
          <a:chOff x="0" y="0"/>
          <a:chExt cx="0" cy="0"/>
        </a:xfrm>
      </p:grpSpPr>
      <p:sp>
        <p:nvSpPr>
          <p:cNvPr id="554" name="Google Shape;554;p104"/>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555" name="Google Shape;555;p104"/>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556" name="Shape 556"/>
        <p:cNvGrpSpPr/>
        <p:nvPr/>
      </p:nvGrpSpPr>
      <p:grpSpPr>
        <a:xfrm>
          <a:off x="0" y="0"/>
          <a:ext cx="0" cy="0"/>
          <a:chOff x="0" y="0"/>
          <a:chExt cx="0" cy="0"/>
        </a:xfrm>
      </p:grpSpPr>
      <p:sp>
        <p:nvSpPr>
          <p:cNvPr id="557" name="Google Shape;557;p10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8" name="Google Shape;558;p105"/>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9" name="Google Shape;559;p105"/>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18" Type="http://schemas.openxmlformats.org/officeDocument/2006/relationships/theme" Target="../theme/theme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4.xml"/><Relationship Id="rId11" Type="http://schemas.openxmlformats.org/officeDocument/2006/relationships/slideLayout" Target="../slideLayouts/slideLayout55.xml"/><Relationship Id="rId22" Type="http://schemas.openxmlformats.org/officeDocument/2006/relationships/slideLayout" Target="../slideLayouts/slideLayout66.xml"/><Relationship Id="rId10" Type="http://schemas.openxmlformats.org/officeDocument/2006/relationships/slideLayout" Target="../slideLayouts/slideLayout54.xml"/><Relationship Id="rId21" Type="http://schemas.openxmlformats.org/officeDocument/2006/relationships/slideLayout" Target="../slideLayouts/slideLayout65.xml"/><Relationship Id="rId13" Type="http://schemas.openxmlformats.org/officeDocument/2006/relationships/slideLayout" Target="../slideLayouts/slideLayout57.xml"/><Relationship Id="rId24" Type="http://schemas.openxmlformats.org/officeDocument/2006/relationships/theme" Target="../theme/theme5.xml"/><Relationship Id="rId12" Type="http://schemas.openxmlformats.org/officeDocument/2006/relationships/slideLayout" Target="../slideLayouts/slideLayout56.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7.xml"/><Relationship Id="rId11" Type="http://schemas.openxmlformats.org/officeDocument/2006/relationships/slideLayout" Target="../slideLayouts/slideLayout78.xml"/><Relationship Id="rId22" Type="http://schemas.openxmlformats.org/officeDocument/2006/relationships/slideLayout" Target="../slideLayouts/slideLayout89.xml"/><Relationship Id="rId10" Type="http://schemas.openxmlformats.org/officeDocument/2006/relationships/slideLayout" Target="../slideLayouts/slideLayout77.xml"/><Relationship Id="rId21" Type="http://schemas.openxmlformats.org/officeDocument/2006/relationships/slideLayout" Target="../slideLayouts/slideLayout88.xml"/><Relationship Id="rId13" Type="http://schemas.openxmlformats.org/officeDocument/2006/relationships/slideLayout" Target="../slideLayouts/slideLayout80.xml"/><Relationship Id="rId24" Type="http://schemas.openxmlformats.org/officeDocument/2006/relationships/theme" Target="../theme/theme6.xml"/><Relationship Id="rId12" Type="http://schemas.openxmlformats.org/officeDocument/2006/relationships/slideLayout" Target="../slideLayouts/slideLayout79.xml"/><Relationship Id="rId23" Type="http://schemas.openxmlformats.org/officeDocument/2006/relationships/slideLayout" Target="../slideLayouts/slideLayout90.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5" Type="http://schemas.openxmlformats.org/officeDocument/2006/relationships/slideLayout" Target="../slideLayouts/slideLayout72.xml"/><Relationship Id="rId19" Type="http://schemas.openxmlformats.org/officeDocument/2006/relationships/slideLayout" Target="../slideLayouts/slideLayout86.xml"/><Relationship Id="rId6" Type="http://schemas.openxmlformats.org/officeDocument/2006/relationships/slideLayout" Target="../slideLayouts/slideLayout73.xml"/><Relationship Id="rId18" Type="http://schemas.openxmlformats.org/officeDocument/2006/relationships/slideLayout" Target="../slideLayouts/slideLayout85.xml"/><Relationship Id="rId7" Type="http://schemas.openxmlformats.org/officeDocument/2006/relationships/slideLayout" Target="../slideLayouts/slideLayout74.xml"/><Relationship Id="rId8"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5" Type="http://schemas.openxmlformats.org/officeDocument/2006/relationships/slideLayout" Target="../slideLayouts/slideLayout95.xml"/><Relationship Id="rId19" Type="http://schemas.openxmlformats.org/officeDocument/2006/relationships/theme" Target="../theme/theme4.xml"/><Relationship Id="rId6" Type="http://schemas.openxmlformats.org/officeDocument/2006/relationships/slideLayout" Target="../slideLayouts/slideLayout96.xml"/><Relationship Id="rId18" Type="http://schemas.openxmlformats.org/officeDocument/2006/relationships/slideLayout" Target="../slideLayouts/slideLayout108.xml"/><Relationship Id="rId7" Type="http://schemas.openxmlformats.org/officeDocument/2006/relationships/slideLayout" Target="../slideLayouts/slideLayout97.xml"/><Relationship Id="rId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2" name="Google Shape;52;p1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3" name="Google Shape;53;p13"/>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3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39" name="Google Shape;139;p3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40" name="Google Shape;140;p30"/>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1" name="Google Shape;141;p30"/>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2" name="Google Shape;142;p30"/>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4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34" name="Google Shape;234;p4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35" name="Google Shape;235;p4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6" name="Google Shape;236;p4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7" name="Google Shape;237;p4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7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375" name="Google Shape;375;p7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376" name="Google Shape;376;p72"/>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7" name="Google Shape;377;p72"/>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8" name="Google Shape;378;p7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9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16" name="Google Shape;516;p96"/>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17" name="Google Shape;517;p96"/>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8" name="Google Shape;518;p96"/>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9" name="Google Shape;519;p96"/>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2.jpg"/><Relationship Id="rId4" Type="http://schemas.openxmlformats.org/officeDocument/2006/relationships/image" Target="../media/image75.png"/><Relationship Id="rId5" Type="http://schemas.openxmlformats.org/officeDocument/2006/relationships/image" Target="../media/image6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77.png"/><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89.png"/><Relationship Id="rId4" Type="http://schemas.openxmlformats.org/officeDocument/2006/relationships/image" Target="../media/image85.png"/><Relationship Id="rId5" Type="http://schemas.openxmlformats.org/officeDocument/2006/relationships/image" Target="../media/image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88.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test.data.vlaanderen.be/doc/applicatieprofiel/DoelgerichtDigitaalTransformeren/ontwerpstandaard/2021-10-01" TargetMode="Externa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 Id="rId3"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2.xml"/><Relationship Id="rId3" Type="http://schemas.openxmlformats.org/officeDocument/2006/relationships/image" Target="../media/image92.png"/><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7.xml"/><Relationship Id="rId3"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80.png"/><Relationship Id="rId5" Type="http://schemas.openxmlformats.org/officeDocument/2006/relationships/image" Target="../media/image8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5.xml"/><Relationship Id="rId3" Type="http://schemas.openxmlformats.org/officeDocument/2006/relationships/image" Target="../media/image10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6.xml"/><Relationship Id="rId3" Type="http://schemas.openxmlformats.org/officeDocument/2006/relationships/image" Target="../media/image91.png"/><Relationship Id="rId4" Type="http://schemas.openxmlformats.org/officeDocument/2006/relationships/hyperlink" Target="https://app.mural.co/t/beadvtc7549/m/beadvtc7549/1641381034580/4ad3462a90e786b5805962a0d2df3916dbf466c8?sender=ue9933922f73b776a33f4367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6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10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10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10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9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5.xml"/><Relationship Id="rId3" Type="http://schemas.openxmlformats.org/officeDocument/2006/relationships/image" Target="../media/image91.png"/><Relationship Id="rId4" Type="http://schemas.openxmlformats.org/officeDocument/2006/relationships/hyperlink" Target="https://app.mural.co/t/beadvtc7549/m/beadvtc7549/1641381034580/4ad3462a90e786b5805962a0d2df3916dbf466c8?sender=ue9933922f73b776a33f4367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10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0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10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8.png"/><Relationship Id="rId4"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0.xml"/><Relationship Id="rId3" Type="http://schemas.openxmlformats.org/officeDocument/2006/relationships/image" Target="../media/image91.png"/><Relationship Id="rId4" Type="http://schemas.openxmlformats.org/officeDocument/2006/relationships/hyperlink" Target="https://app.mural.co/t/beadvtc7549/m/beadvtc7549/1641381034580/4ad3462a90e786b5805962a0d2df3916dbf466c8?sender=ue9933922f73b776a33f43670"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image" Target="../media/image10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0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3.xml"/><Relationship Id="rId3" Type="http://schemas.openxmlformats.org/officeDocument/2006/relationships/image" Target="../media/image91.png"/><Relationship Id="rId4" Type="http://schemas.openxmlformats.org/officeDocument/2006/relationships/hyperlink" Target="https://app.mural.co/t/beadvtc7549/m/beadvtc7549/1641381034580/4ad3462a90e786b5805962a0d2df3916dbf466c8?sender=ue9933922f73b776a33f43670"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9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5.xml"/><Relationship Id="rId3" Type="http://schemas.openxmlformats.org/officeDocument/2006/relationships/image" Target="../media/image91.png"/><Relationship Id="rId4" Type="http://schemas.openxmlformats.org/officeDocument/2006/relationships/hyperlink" Target="https://app.mural.co/t/beadvtc7549/m/beadvtc7549/1641381034580/4ad3462a90e786b5805962a0d2df3916dbf466c8?sender=ue9933922f73b776a33f43670"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56.xml"/><Relationship Id="rId3" Type="http://schemas.openxmlformats.org/officeDocument/2006/relationships/image" Target="../media/image10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59.xml"/><Relationship Id="rId3" Type="http://schemas.openxmlformats.org/officeDocument/2006/relationships/hyperlink" Target="mailto:laurens.vercauteren@vlaanderen.be" TargetMode="External"/><Relationship Id="rId4" Type="http://schemas.openxmlformats.org/officeDocument/2006/relationships/hyperlink" Target="mailto:jitse.de.cock@vlaanderen.be" TargetMode="External"/><Relationship Id="rId5" Type="http://schemas.openxmlformats.org/officeDocument/2006/relationships/hyperlink" Target="mailto:eva.derore@vlaanderen.be" TargetMode="External"/><Relationship Id="rId6" Type="http://schemas.openxmlformats.org/officeDocument/2006/relationships/image" Target="../media/image109.png"/><Relationship Id="rId7" Type="http://schemas.openxmlformats.org/officeDocument/2006/relationships/hyperlink" Target="https://github.com/Informatievlaanderen/OSLOthema-DoelgerichtDigitaalTransformeren/issu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0.xml"/><Relationship Id="rId3" Type="http://schemas.openxmlformats.org/officeDocument/2006/relationships/hyperlink" Target="https://overheid.vlaanderen.be/opleiding/oslo-doelgericht-digitaal-transformeren"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1.xml"/><Relationship Id="rId3" Type="http://schemas.openxmlformats.org/officeDocument/2006/relationships/image" Target="../media/image1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73.png"/><Relationship Id="rId5" Type="http://schemas.openxmlformats.org/officeDocument/2006/relationships/hyperlink" Target="https://app.mural.co/t/beadvtc7549/m/beadvtc7549/1641381034580/4ad3462a90e786b5805962a0d2df3916dbf466c8?sender=ue9933922f73b776a33f43670" TargetMode="External"/><Relationship Id="rId6" Type="http://schemas.openxmlformats.org/officeDocument/2006/relationships/hyperlink" Target="https://app.mural.co/t/beadvtc7549/m/beadvtc7549/1641381034580/4ad3462a90e786b5805962a0d2df3916dbf466c8?sender=ue9933922f73b776a33f4367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8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pic>
        <p:nvPicPr>
          <p:cNvPr id="616" name="Google Shape;616;p115"/>
          <p:cNvPicPr preferRelativeResize="0"/>
          <p:nvPr/>
        </p:nvPicPr>
        <p:blipFill rotWithShape="1">
          <a:blip r:embed="rId4">
            <a:alphaModFix/>
          </a:blip>
          <a:srcRect b="4671" l="34230" r="36948" t="9462"/>
          <a:stretch/>
        </p:blipFill>
        <p:spPr>
          <a:xfrm>
            <a:off x="4265875" y="0"/>
            <a:ext cx="4878126" cy="5143501"/>
          </a:xfrm>
          <a:prstGeom prst="rect">
            <a:avLst/>
          </a:prstGeom>
          <a:noFill/>
          <a:ln>
            <a:noFill/>
          </a:ln>
        </p:spPr>
      </p:pic>
      <p:grpSp>
        <p:nvGrpSpPr>
          <p:cNvPr id="617" name="Google Shape;617;p115"/>
          <p:cNvGrpSpPr/>
          <p:nvPr/>
        </p:nvGrpSpPr>
        <p:grpSpPr>
          <a:xfrm>
            <a:off x="-104800" y="0"/>
            <a:ext cx="5559015" cy="5187392"/>
            <a:chOff x="0" y="0"/>
            <a:chExt cx="8134350" cy="6858001"/>
          </a:xfrm>
        </p:grpSpPr>
        <p:sp>
          <p:nvSpPr>
            <p:cNvPr id="618" name="Google Shape;618;p115"/>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19" name="Google Shape;619;p115"/>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620" name="Google Shape;620;p115"/>
          <p:cNvSpPr txBox="1"/>
          <p:nvPr/>
        </p:nvSpPr>
        <p:spPr>
          <a:xfrm>
            <a:off x="511351" y="1844195"/>
            <a:ext cx="5203500" cy="13902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OSLO Doelgericht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Digitaal Transformeren</a:t>
            </a:r>
            <a:endParaRPr/>
          </a:p>
        </p:txBody>
      </p:sp>
      <p:sp>
        <p:nvSpPr>
          <p:cNvPr id="621" name="Google Shape;621;p115"/>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622" name="Google Shape;622;p115"/>
          <p:cNvSpPr txBox="1"/>
          <p:nvPr/>
        </p:nvSpPr>
        <p:spPr>
          <a:xfrm>
            <a:off x="511360" y="46793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Digitaal </a:t>
            </a:r>
            <a:r>
              <a:rPr b="0" i="0" lang="en" sz="1400" u="none" cap="none" strike="noStrike">
                <a:solidFill>
                  <a:srgbClr val="000000"/>
                </a:solidFill>
                <a:latin typeface="Arial"/>
                <a:ea typeface="Arial"/>
                <a:cs typeface="Arial"/>
                <a:sym typeface="Arial"/>
              </a:rPr>
              <a:t>Vlaanderen</a:t>
            </a:r>
            <a:endParaRPr/>
          </a:p>
        </p:txBody>
      </p:sp>
      <p:pic>
        <p:nvPicPr>
          <p:cNvPr id="623" name="Google Shape;623;p115"/>
          <p:cNvPicPr preferRelativeResize="0"/>
          <p:nvPr/>
        </p:nvPicPr>
        <p:blipFill rotWithShape="1">
          <a:blip r:embed="rId5">
            <a:alphaModFix/>
          </a:blip>
          <a:srcRect b="0" l="5320" r="0" t="0"/>
          <a:stretch/>
        </p:blipFill>
        <p:spPr>
          <a:xfrm>
            <a:off x="499135" y="273306"/>
            <a:ext cx="1828550" cy="734475"/>
          </a:xfrm>
          <a:prstGeom prst="rect">
            <a:avLst/>
          </a:prstGeom>
          <a:noFill/>
          <a:ln>
            <a:noFill/>
          </a:ln>
        </p:spPr>
      </p:pic>
      <p:sp>
        <p:nvSpPr>
          <p:cNvPr id="624" name="Google Shape;624;p115"/>
          <p:cNvSpPr txBox="1"/>
          <p:nvPr/>
        </p:nvSpPr>
        <p:spPr>
          <a:xfrm>
            <a:off x="511360" y="4414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Virtuele thematische werkgroep - Microsoft Teams</a:t>
            </a:r>
            <a:endParaRPr/>
          </a:p>
        </p:txBody>
      </p:sp>
      <p:sp>
        <p:nvSpPr>
          <p:cNvPr id="625" name="Google Shape;625;p115"/>
          <p:cNvSpPr txBox="1"/>
          <p:nvPr/>
        </p:nvSpPr>
        <p:spPr>
          <a:xfrm>
            <a:off x="511361" y="32682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550"/>
              <a:t>Welkom! We starten om 9:05.</a:t>
            </a:r>
            <a:br>
              <a:rPr b="1" i="0" lang="en" sz="1550" u="none" cap="none" strike="noStrike">
                <a:solidFill>
                  <a:srgbClr val="000000"/>
                </a:solidFill>
              </a:rPr>
            </a:br>
            <a:endParaRPr b="1" i="0" sz="1550" u="none" cap="none" strike="noStrike">
              <a:solidFill>
                <a:srgbClr val="000000"/>
              </a:solidFill>
            </a:endParaRPr>
          </a:p>
          <a:p>
            <a:pPr indent="0" lvl="0" marL="0" marR="0" rtl="0" algn="l">
              <a:lnSpc>
                <a:spcPct val="100000"/>
              </a:lnSpc>
              <a:spcBef>
                <a:spcPts val="0"/>
              </a:spcBef>
              <a:spcAft>
                <a:spcPts val="0"/>
              </a:spcAft>
              <a:buNone/>
            </a:pPr>
            <a:r>
              <a:rPr b="1" lang="en"/>
              <a:t>Dinsdag 18 januari </a:t>
            </a:r>
            <a:r>
              <a:rPr b="1" i="0" lang="en" sz="1400" u="none" cap="none" strike="noStrike">
                <a:solidFill>
                  <a:srgbClr val="000000"/>
                </a:solidFill>
              </a:rPr>
              <a:t>2021</a:t>
            </a:r>
            <a:endParaRPr b="1" i="0" sz="12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4"/>
          <p:cNvSpPr/>
          <p:nvPr/>
        </p:nvSpPr>
        <p:spPr>
          <a:xfrm>
            <a:off x="648459" y="1423940"/>
            <a:ext cx="8073600" cy="600000"/>
          </a:xfrm>
          <a:prstGeom prst="rect">
            <a:avLst/>
          </a:prstGeom>
          <a:solidFill>
            <a:srgbClr val="FFFCCC"/>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780" name="Google Shape;780;p124"/>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Scope van het </a:t>
            </a:r>
            <a:r>
              <a:rPr b="1" lang="en" sz="3200"/>
              <a:t>traject</a:t>
            </a:r>
            <a:endParaRPr b="1" i="0" sz="3200" u="none" cap="none" strike="noStrike">
              <a:solidFill>
                <a:srgbClr val="000000"/>
              </a:solidFill>
              <a:latin typeface="Arial"/>
              <a:ea typeface="Arial"/>
              <a:cs typeface="Arial"/>
              <a:sym typeface="Arial"/>
            </a:endParaRPr>
          </a:p>
        </p:txBody>
      </p:sp>
      <p:sp>
        <p:nvSpPr>
          <p:cNvPr id="781" name="Google Shape;781;p124"/>
          <p:cNvSpPr/>
          <p:nvPr/>
        </p:nvSpPr>
        <p:spPr>
          <a:xfrm>
            <a:off x="648459" y="945378"/>
            <a:ext cx="8073600" cy="4896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dk1"/>
                </a:solidFill>
              </a:rPr>
              <a:t>Het in kaart brengen, definiëren en standaardiseren van informatie met betrekking tot cultureel aanbod en vraag.</a:t>
            </a:r>
            <a:endParaRPr b="0" i="0" sz="1400" u="none" cap="none" strike="noStrike">
              <a:solidFill>
                <a:srgbClr val="000000"/>
              </a:solidFill>
              <a:latin typeface="Arial"/>
              <a:ea typeface="Arial"/>
              <a:cs typeface="Arial"/>
              <a:sym typeface="Arial"/>
            </a:endParaRPr>
          </a:p>
        </p:txBody>
      </p:sp>
      <p:sp>
        <p:nvSpPr>
          <p:cNvPr id="782" name="Google Shape;782;p124"/>
          <p:cNvSpPr/>
          <p:nvPr/>
        </p:nvSpPr>
        <p:spPr>
          <a:xfrm>
            <a:off x="648459" y="1567301"/>
            <a:ext cx="80736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Ontwikkeling van een duurzaam </a:t>
            </a:r>
            <a:r>
              <a:rPr b="1" i="1" lang="en" sz="1400" u="none" cap="none" strike="noStrike">
                <a:solidFill>
                  <a:schemeClr val="dk1"/>
                </a:solidFill>
                <a:latin typeface="Arial"/>
                <a:ea typeface="Arial"/>
                <a:cs typeface="Arial"/>
                <a:sym typeface="Arial"/>
              </a:rPr>
              <a:t>applicatieprofiel</a:t>
            </a:r>
            <a:r>
              <a:rPr b="0" i="1" lang="en" sz="1400" u="none" cap="none" strike="noStrike">
                <a:solidFill>
                  <a:schemeClr val="dk1"/>
                </a:solidFill>
                <a:latin typeface="Arial"/>
                <a:ea typeface="Arial"/>
                <a:cs typeface="Arial"/>
                <a:sym typeface="Arial"/>
              </a:rPr>
              <a:t> en </a:t>
            </a:r>
            <a:r>
              <a:rPr b="1" i="1" lang="en" sz="1400" u="none" cap="none" strike="noStrike">
                <a:solidFill>
                  <a:schemeClr val="dk1"/>
                </a:solidFill>
                <a:latin typeface="Arial"/>
                <a:ea typeface="Arial"/>
                <a:cs typeface="Arial"/>
                <a:sym typeface="Arial"/>
              </a:rPr>
              <a:t>vocabularium</a:t>
            </a:r>
            <a:r>
              <a:rPr b="0" i="1" lang="en"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83" name="Google Shape;783;p124"/>
          <p:cNvSpPr txBox="1"/>
          <p:nvPr>
            <p:ph idx="4294967295" type="body"/>
          </p:nvPr>
        </p:nvSpPr>
        <p:spPr>
          <a:xfrm>
            <a:off x="648450" y="2243025"/>
            <a:ext cx="8038500" cy="2448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 sz="1400">
                <a:solidFill>
                  <a:srgbClr val="000000"/>
                </a:solidFill>
                <a:latin typeface="Arial"/>
                <a:ea typeface="Arial"/>
                <a:cs typeface="Arial"/>
                <a:sym typeface="Arial"/>
              </a:rPr>
              <a:t>We volgen de OSLO methodiek, wat betekent dat:</a:t>
            </a:r>
            <a:endParaRPr sz="1400">
              <a:solidFill>
                <a:srgbClr val="000000"/>
              </a:solidFill>
              <a:latin typeface="Arial"/>
              <a:ea typeface="Arial"/>
              <a:cs typeface="Arial"/>
              <a:sym typeface="Arial"/>
            </a:endParaRPr>
          </a:p>
          <a:p>
            <a:pPr indent="-355600" lvl="0" marL="457200" rtl="0" algn="l">
              <a:lnSpc>
                <a:spcPct val="90000"/>
              </a:lnSpc>
              <a:spcBef>
                <a:spcPts val="300"/>
              </a:spcBef>
              <a:spcAft>
                <a:spcPts val="0"/>
              </a:spcAft>
              <a:buClr>
                <a:srgbClr val="000000"/>
              </a:buClr>
              <a:buSzPts val="2000"/>
              <a:buFont typeface="Arial"/>
              <a:buChar char="•"/>
            </a:pPr>
            <a:r>
              <a:rPr lang="en" sz="1400">
                <a:solidFill>
                  <a:srgbClr val="000000"/>
                </a:solidFill>
                <a:latin typeface="Arial"/>
                <a:ea typeface="Arial"/>
                <a:cs typeface="Arial"/>
                <a:sym typeface="Arial"/>
              </a:rPr>
              <a:t>We starten van use cases</a:t>
            </a:r>
            <a:endParaRPr sz="14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1400">
                <a:solidFill>
                  <a:srgbClr val="000000"/>
                </a:solidFill>
                <a:latin typeface="Arial"/>
                <a:ea typeface="Arial"/>
                <a:cs typeface="Arial"/>
                <a:sym typeface="Arial"/>
              </a:rPr>
              <a:t>We zoveel mogelijk aligneren met bestaande standaarden</a:t>
            </a:r>
            <a:endParaRPr sz="14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1400">
                <a:solidFill>
                  <a:srgbClr val="000000"/>
                </a:solidFill>
                <a:latin typeface="Arial"/>
                <a:ea typeface="Arial"/>
                <a:cs typeface="Arial"/>
                <a:sym typeface="Arial"/>
              </a:rPr>
              <a:t>We zelf zaken definiëren waar nodig</a:t>
            </a:r>
            <a:endParaRPr sz="14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2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2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25"/>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Overzicht van de aanpassingen</a:t>
            </a:r>
            <a:endParaRPr b="1" i="0" sz="3200" u="none" cap="none" strike="noStrike">
              <a:solidFill>
                <a:srgbClr val="000000"/>
              </a:solidFill>
              <a:latin typeface="Arial"/>
              <a:ea typeface="Arial"/>
              <a:cs typeface="Arial"/>
              <a:sym typeface="Arial"/>
            </a:endParaRPr>
          </a:p>
        </p:txBody>
      </p:sp>
      <p:pic>
        <p:nvPicPr>
          <p:cNvPr id="791" name="Google Shape;791;p125"/>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Overzicht van de aanpassingen</a:t>
            </a:r>
            <a:endParaRPr b="0" i="0" sz="3000" u="none" cap="none" strike="noStrike">
              <a:solidFill>
                <a:srgbClr val="000000"/>
              </a:solidFill>
              <a:latin typeface="Arial"/>
              <a:ea typeface="Arial"/>
              <a:cs typeface="Arial"/>
              <a:sym typeface="Arial"/>
            </a:endParaRPr>
          </a:p>
        </p:txBody>
      </p:sp>
      <p:sp>
        <p:nvSpPr>
          <p:cNvPr id="797" name="Google Shape;797;p126"/>
          <p:cNvSpPr txBox="1"/>
          <p:nvPr/>
        </p:nvSpPr>
        <p:spPr>
          <a:xfrm>
            <a:off x="704850" y="1208325"/>
            <a:ext cx="5772600" cy="3655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Toevoeging identificatoren</a:t>
            </a:r>
            <a:endParaRPr/>
          </a:p>
          <a:p>
            <a:pPr indent="-336550" lvl="0" marL="457200" rtl="0" algn="l">
              <a:lnSpc>
                <a:spcPct val="150000"/>
              </a:lnSpc>
              <a:spcBef>
                <a:spcPts val="0"/>
              </a:spcBef>
              <a:spcAft>
                <a:spcPts val="0"/>
              </a:spcAft>
              <a:buSzPts val="1700"/>
              <a:buChar char="●"/>
            </a:pPr>
            <a:r>
              <a:rPr lang="en"/>
              <a:t>Verschillende hiërarchieën toegevoegd</a:t>
            </a:r>
            <a:endParaRPr/>
          </a:p>
          <a:p>
            <a:pPr indent="-336550" lvl="0" marL="457200" rtl="0" algn="l">
              <a:lnSpc>
                <a:spcPct val="150000"/>
              </a:lnSpc>
              <a:spcBef>
                <a:spcPts val="0"/>
              </a:spcBef>
              <a:spcAft>
                <a:spcPts val="0"/>
              </a:spcAft>
              <a:buSzPts val="1700"/>
              <a:buChar char="●"/>
            </a:pPr>
            <a:r>
              <a:rPr lang="en"/>
              <a:t>Doelgroepen toegevoegd</a:t>
            </a:r>
            <a:endParaRPr/>
          </a:p>
          <a:p>
            <a:pPr indent="-336550" lvl="0" marL="457200" rtl="0" algn="l">
              <a:lnSpc>
                <a:spcPct val="150000"/>
              </a:lnSpc>
              <a:spcBef>
                <a:spcPts val="0"/>
              </a:spcBef>
              <a:spcAft>
                <a:spcPts val="0"/>
              </a:spcAft>
              <a:buSzPts val="1700"/>
              <a:buChar char="●"/>
            </a:pPr>
            <a:r>
              <a:rPr lang="en"/>
              <a:t>Toevoeging Uitvoerder</a:t>
            </a:r>
            <a:endParaRPr/>
          </a:p>
          <a:p>
            <a:pPr indent="-336550" lvl="0" marL="457200" rtl="0" algn="l">
              <a:lnSpc>
                <a:spcPct val="150000"/>
              </a:lnSpc>
              <a:spcBef>
                <a:spcPts val="0"/>
              </a:spcBef>
              <a:spcAft>
                <a:spcPts val="0"/>
              </a:spcAft>
              <a:buSzPts val="1700"/>
              <a:buChar char="●"/>
            </a:pPr>
            <a:r>
              <a:rPr lang="en"/>
              <a:t>K</a:t>
            </a:r>
            <a:r>
              <a:rPr lang="en"/>
              <a:t>oppeling met andere OSLO standaarden (consent &amp; cultureel erfgoed)</a:t>
            </a:r>
            <a:endParaRPr/>
          </a:p>
          <a:p>
            <a:pPr indent="-317500" lvl="0" marL="457200" rtl="0" algn="l">
              <a:lnSpc>
                <a:spcPct val="150000"/>
              </a:lnSpc>
              <a:spcBef>
                <a:spcPts val="0"/>
              </a:spcBef>
              <a:spcAft>
                <a:spcPts val="0"/>
              </a:spcAft>
              <a:buSzPts val="1400"/>
              <a:buChar char="●"/>
            </a:pPr>
            <a:r>
              <a:rPr lang="en"/>
              <a:t>Kleine aanpassingen met betrekking tot associaties</a:t>
            </a:r>
            <a:endParaRPr/>
          </a:p>
          <a:p>
            <a:pPr indent="-317500" lvl="0" marL="457200" rtl="0" algn="l">
              <a:lnSpc>
                <a:spcPct val="150000"/>
              </a:lnSpc>
              <a:spcBef>
                <a:spcPts val="0"/>
              </a:spcBef>
              <a:spcAft>
                <a:spcPts val="0"/>
              </a:spcAft>
              <a:buSzPts val="1400"/>
              <a:buChar char="●"/>
            </a:pPr>
            <a:r>
              <a:rPr lang="en"/>
              <a:t>Aanpassingen aan kardinaliteiten</a:t>
            </a:r>
            <a:endParaRPr/>
          </a:p>
          <a:p>
            <a:pPr indent="-317500" lvl="0" marL="457200" rtl="0" algn="l">
              <a:lnSpc>
                <a:spcPct val="150000"/>
              </a:lnSpc>
              <a:spcBef>
                <a:spcPts val="0"/>
              </a:spcBef>
              <a:spcAft>
                <a:spcPts val="0"/>
              </a:spcAft>
              <a:buSzPts val="1400"/>
              <a:buChar char="●"/>
            </a:pPr>
            <a:r>
              <a:rPr lang="en"/>
              <a:t>TO DO: </a:t>
            </a:r>
            <a:r>
              <a:rPr lang="en"/>
              <a:t>Beperking types Activiteit: gebruik van labels &amp; categorieën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127"/>
          <p:cNvPicPr preferRelativeResize="0"/>
          <p:nvPr/>
        </p:nvPicPr>
        <p:blipFill>
          <a:blip r:embed="rId3">
            <a:alphaModFix/>
          </a:blip>
          <a:stretch>
            <a:fillRect/>
          </a:stretch>
        </p:blipFill>
        <p:spPr>
          <a:xfrm>
            <a:off x="2143200" y="1072769"/>
            <a:ext cx="4504608" cy="3829530"/>
          </a:xfrm>
          <a:prstGeom prst="rect">
            <a:avLst/>
          </a:prstGeom>
          <a:noFill/>
          <a:ln>
            <a:noFill/>
          </a:ln>
        </p:spPr>
      </p:pic>
      <p:sp>
        <p:nvSpPr>
          <p:cNvPr id="803" name="Google Shape;803;p127"/>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identificatoren</a:t>
            </a:r>
            <a:endParaRPr b="1" sz="3000"/>
          </a:p>
        </p:txBody>
      </p:sp>
      <p:sp>
        <p:nvSpPr>
          <p:cNvPr id="804" name="Google Shape;804;p127"/>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05" name="Google Shape;805;p127"/>
          <p:cNvSpPr/>
          <p:nvPr/>
        </p:nvSpPr>
        <p:spPr>
          <a:xfrm>
            <a:off x="2405975" y="3355200"/>
            <a:ext cx="1131600" cy="16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27"/>
          <p:cNvSpPr/>
          <p:nvPr/>
        </p:nvSpPr>
        <p:spPr>
          <a:xfrm>
            <a:off x="4933250" y="1773175"/>
            <a:ext cx="1231500" cy="16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128"/>
          <p:cNvPicPr preferRelativeResize="0"/>
          <p:nvPr/>
        </p:nvPicPr>
        <p:blipFill>
          <a:blip r:embed="rId3">
            <a:alphaModFix/>
          </a:blip>
          <a:stretch>
            <a:fillRect/>
          </a:stretch>
        </p:blipFill>
        <p:spPr>
          <a:xfrm>
            <a:off x="577250" y="1092675"/>
            <a:ext cx="8109251" cy="3660124"/>
          </a:xfrm>
          <a:prstGeom prst="rect">
            <a:avLst/>
          </a:prstGeom>
          <a:noFill/>
          <a:ln>
            <a:noFill/>
          </a:ln>
        </p:spPr>
      </p:pic>
      <p:sp>
        <p:nvSpPr>
          <p:cNvPr id="812" name="Google Shape;812;p128"/>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hiërarchieën</a:t>
            </a:r>
            <a:endParaRPr b="1" sz="3000"/>
          </a:p>
        </p:txBody>
      </p:sp>
      <p:sp>
        <p:nvSpPr>
          <p:cNvPr id="813" name="Google Shape;813;p128"/>
          <p:cNvSpPr txBox="1"/>
          <p:nvPr/>
        </p:nvSpPr>
        <p:spPr>
          <a:xfrm>
            <a:off x="5876175" y="109267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14" name="Google Shape;814;p128"/>
          <p:cNvSpPr/>
          <p:nvPr/>
        </p:nvSpPr>
        <p:spPr>
          <a:xfrm>
            <a:off x="1635550" y="1778850"/>
            <a:ext cx="792000" cy="16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28"/>
          <p:cNvSpPr/>
          <p:nvPr/>
        </p:nvSpPr>
        <p:spPr>
          <a:xfrm>
            <a:off x="2764850" y="2042275"/>
            <a:ext cx="792000" cy="16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28"/>
          <p:cNvSpPr/>
          <p:nvPr/>
        </p:nvSpPr>
        <p:spPr>
          <a:xfrm>
            <a:off x="6462200" y="2205175"/>
            <a:ext cx="792000" cy="16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8"/>
          <p:cNvSpPr/>
          <p:nvPr/>
        </p:nvSpPr>
        <p:spPr>
          <a:xfrm>
            <a:off x="7778175" y="2527800"/>
            <a:ext cx="792000" cy="16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129"/>
          <p:cNvPicPr preferRelativeResize="0"/>
          <p:nvPr/>
        </p:nvPicPr>
        <p:blipFill rotWithShape="1">
          <a:blip r:embed="rId3">
            <a:alphaModFix/>
          </a:blip>
          <a:srcRect b="1819" l="41260" r="2410" t="1887"/>
          <a:stretch/>
        </p:blipFill>
        <p:spPr>
          <a:xfrm>
            <a:off x="5821350" y="1621325"/>
            <a:ext cx="2693999" cy="3655949"/>
          </a:xfrm>
          <a:prstGeom prst="rect">
            <a:avLst/>
          </a:prstGeom>
          <a:noFill/>
          <a:ln>
            <a:noFill/>
          </a:ln>
        </p:spPr>
      </p:pic>
      <p:pic>
        <p:nvPicPr>
          <p:cNvPr id="823" name="Google Shape;823;p129"/>
          <p:cNvPicPr preferRelativeResize="0"/>
          <p:nvPr/>
        </p:nvPicPr>
        <p:blipFill rotWithShape="1">
          <a:blip r:embed="rId3">
            <a:alphaModFix/>
          </a:blip>
          <a:srcRect b="1749" l="1707" r="62858" t="58583"/>
          <a:stretch/>
        </p:blipFill>
        <p:spPr>
          <a:xfrm>
            <a:off x="4225800" y="1569525"/>
            <a:ext cx="2568051" cy="1842200"/>
          </a:xfrm>
          <a:prstGeom prst="rect">
            <a:avLst/>
          </a:prstGeom>
          <a:noFill/>
          <a:ln>
            <a:noFill/>
          </a:ln>
        </p:spPr>
      </p:pic>
      <p:sp>
        <p:nvSpPr>
          <p:cNvPr id="824" name="Google Shape;824;p129"/>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doelgroep aan ParticipantProfiel</a:t>
            </a:r>
            <a:endParaRPr b="1" sz="3000"/>
          </a:p>
        </p:txBody>
      </p:sp>
      <p:sp>
        <p:nvSpPr>
          <p:cNvPr id="825" name="Google Shape;825;p129"/>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26" name="Google Shape;826;p129"/>
          <p:cNvSpPr/>
          <p:nvPr/>
        </p:nvSpPr>
        <p:spPr>
          <a:xfrm>
            <a:off x="5117575" y="2785350"/>
            <a:ext cx="588300" cy="16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p129"/>
          <p:cNvPicPr preferRelativeResize="0"/>
          <p:nvPr/>
        </p:nvPicPr>
        <p:blipFill>
          <a:blip r:embed="rId4">
            <a:alphaModFix/>
          </a:blip>
          <a:stretch>
            <a:fillRect/>
          </a:stretch>
        </p:blipFill>
        <p:spPr>
          <a:xfrm>
            <a:off x="1818550" y="2227625"/>
            <a:ext cx="1325150" cy="1357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0"/>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Uitvoerder aan Activiteit</a:t>
            </a:r>
            <a:endParaRPr b="1" sz="3000"/>
          </a:p>
        </p:txBody>
      </p:sp>
      <p:sp>
        <p:nvSpPr>
          <p:cNvPr id="833" name="Google Shape;833;p130"/>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834" name="Google Shape;834;p130"/>
          <p:cNvPicPr preferRelativeResize="0"/>
          <p:nvPr/>
        </p:nvPicPr>
        <p:blipFill>
          <a:blip r:embed="rId3">
            <a:alphaModFix/>
          </a:blip>
          <a:stretch>
            <a:fillRect/>
          </a:stretch>
        </p:blipFill>
        <p:spPr>
          <a:xfrm>
            <a:off x="1924175" y="1252775"/>
            <a:ext cx="5422324" cy="3192025"/>
          </a:xfrm>
          <a:prstGeom prst="rect">
            <a:avLst/>
          </a:prstGeom>
          <a:noFill/>
          <a:ln>
            <a:noFill/>
          </a:ln>
        </p:spPr>
      </p:pic>
      <p:sp>
        <p:nvSpPr>
          <p:cNvPr id="835" name="Google Shape;835;p130"/>
          <p:cNvSpPr/>
          <p:nvPr/>
        </p:nvSpPr>
        <p:spPr>
          <a:xfrm>
            <a:off x="6262925" y="1658325"/>
            <a:ext cx="784500" cy="16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131"/>
          <p:cNvPicPr preferRelativeResize="0"/>
          <p:nvPr/>
        </p:nvPicPr>
        <p:blipFill>
          <a:blip r:embed="rId3">
            <a:alphaModFix/>
          </a:blip>
          <a:stretch>
            <a:fillRect/>
          </a:stretch>
        </p:blipFill>
        <p:spPr>
          <a:xfrm>
            <a:off x="1110950" y="1444125"/>
            <a:ext cx="3058751" cy="1946475"/>
          </a:xfrm>
          <a:prstGeom prst="rect">
            <a:avLst/>
          </a:prstGeom>
          <a:noFill/>
          <a:ln>
            <a:noFill/>
          </a:ln>
        </p:spPr>
      </p:pic>
      <p:sp>
        <p:nvSpPr>
          <p:cNvPr id="841" name="Google Shape;841;p131"/>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Koppeling andere OSLO-standaarden</a:t>
            </a:r>
            <a:endParaRPr b="1" sz="3000"/>
          </a:p>
          <a:p>
            <a:pPr indent="-336550" lvl="0" marL="457200" marR="0" rtl="0" algn="l">
              <a:lnSpc>
                <a:spcPct val="100000"/>
              </a:lnSpc>
              <a:spcBef>
                <a:spcPts val="0"/>
              </a:spcBef>
              <a:spcAft>
                <a:spcPts val="0"/>
              </a:spcAft>
              <a:buSzPts val="1700"/>
              <a:buChar char="-"/>
            </a:pPr>
            <a:r>
              <a:rPr b="1" lang="en" sz="1700"/>
              <a:t>OSLO Consent</a:t>
            </a:r>
            <a:endParaRPr b="1" sz="1700"/>
          </a:p>
          <a:p>
            <a:pPr indent="-336550" lvl="0" marL="457200" marR="0" rtl="0" algn="l">
              <a:lnSpc>
                <a:spcPct val="100000"/>
              </a:lnSpc>
              <a:spcBef>
                <a:spcPts val="0"/>
              </a:spcBef>
              <a:spcAft>
                <a:spcPts val="0"/>
              </a:spcAft>
              <a:buSzPts val="1700"/>
              <a:buChar char="-"/>
            </a:pPr>
            <a:r>
              <a:rPr b="1" lang="en" sz="1700"/>
              <a:t>OSLO Cultureel Erfgoed</a:t>
            </a:r>
            <a:endParaRPr b="1" sz="1700"/>
          </a:p>
        </p:txBody>
      </p:sp>
      <p:sp>
        <p:nvSpPr>
          <p:cNvPr id="842" name="Google Shape;842;p131"/>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3" name="Google Shape;843;p131"/>
          <p:cNvSpPr/>
          <p:nvPr/>
        </p:nvSpPr>
        <p:spPr>
          <a:xfrm>
            <a:off x="1881700" y="2569625"/>
            <a:ext cx="1174800" cy="162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4" name="Google Shape;844;p131"/>
          <p:cNvPicPr preferRelativeResize="0"/>
          <p:nvPr/>
        </p:nvPicPr>
        <p:blipFill>
          <a:blip r:embed="rId4">
            <a:alphaModFix/>
          </a:blip>
          <a:stretch>
            <a:fillRect/>
          </a:stretch>
        </p:blipFill>
        <p:spPr>
          <a:xfrm>
            <a:off x="4699551" y="1444125"/>
            <a:ext cx="3784541" cy="3217375"/>
          </a:xfrm>
          <a:prstGeom prst="rect">
            <a:avLst/>
          </a:prstGeom>
          <a:noFill/>
          <a:ln>
            <a:noFill/>
          </a:ln>
        </p:spPr>
      </p:pic>
      <p:sp>
        <p:nvSpPr>
          <p:cNvPr id="845" name="Google Shape;845;p131"/>
          <p:cNvSpPr/>
          <p:nvPr/>
        </p:nvSpPr>
        <p:spPr>
          <a:xfrm>
            <a:off x="7171300" y="1788500"/>
            <a:ext cx="784500" cy="224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131"/>
          <p:cNvPicPr preferRelativeResize="0"/>
          <p:nvPr/>
        </p:nvPicPr>
        <p:blipFill>
          <a:blip r:embed="rId5">
            <a:alphaModFix/>
          </a:blip>
          <a:stretch>
            <a:fillRect/>
          </a:stretch>
        </p:blipFill>
        <p:spPr>
          <a:xfrm>
            <a:off x="1886898" y="3484275"/>
            <a:ext cx="1322950" cy="1341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32"/>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Koppeling andere OSLO-standaarden</a:t>
            </a:r>
            <a:endParaRPr b="1" sz="3000"/>
          </a:p>
          <a:p>
            <a:pPr indent="-336550" lvl="0" marL="457200" marR="0" rtl="0" algn="l">
              <a:lnSpc>
                <a:spcPct val="100000"/>
              </a:lnSpc>
              <a:spcBef>
                <a:spcPts val="0"/>
              </a:spcBef>
              <a:spcAft>
                <a:spcPts val="0"/>
              </a:spcAft>
              <a:buSzPts val="1700"/>
              <a:buChar char="-"/>
            </a:pPr>
            <a:r>
              <a:rPr lang="en" sz="1700"/>
              <a:t>OSLO Consent</a:t>
            </a:r>
            <a:endParaRPr sz="1700"/>
          </a:p>
          <a:p>
            <a:pPr indent="-336550" lvl="0" marL="457200" marR="0" rtl="0" algn="l">
              <a:lnSpc>
                <a:spcPct val="100000"/>
              </a:lnSpc>
              <a:spcBef>
                <a:spcPts val="0"/>
              </a:spcBef>
              <a:spcAft>
                <a:spcPts val="0"/>
              </a:spcAft>
              <a:buSzPts val="1700"/>
              <a:buChar char="-"/>
            </a:pPr>
            <a:r>
              <a:rPr b="1" lang="en" sz="1700"/>
              <a:t>OSLO Cultureel Erfgoed</a:t>
            </a:r>
            <a:endParaRPr b="1" sz="1700"/>
          </a:p>
        </p:txBody>
      </p:sp>
      <p:sp>
        <p:nvSpPr>
          <p:cNvPr id="852" name="Google Shape;852;p132"/>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853" name="Google Shape;853;p132"/>
          <p:cNvPicPr preferRelativeResize="0"/>
          <p:nvPr/>
        </p:nvPicPr>
        <p:blipFill>
          <a:blip r:embed="rId3">
            <a:alphaModFix/>
          </a:blip>
          <a:stretch>
            <a:fillRect/>
          </a:stretch>
        </p:blipFill>
        <p:spPr>
          <a:xfrm>
            <a:off x="628650" y="1488088"/>
            <a:ext cx="2295525" cy="1247775"/>
          </a:xfrm>
          <a:prstGeom prst="rect">
            <a:avLst/>
          </a:prstGeom>
          <a:noFill/>
          <a:ln>
            <a:noFill/>
          </a:ln>
        </p:spPr>
      </p:pic>
      <p:sp>
        <p:nvSpPr>
          <p:cNvPr id="854" name="Google Shape;854;p132"/>
          <p:cNvSpPr/>
          <p:nvPr/>
        </p:nvSpPr>
        <p:spPr>
          <a:xfrm>
            <a:off x="1400625" y="1798350"/>
            <a:ext cx="1285800" cy="281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5" name="Google Shape;855;p132"/>
          <p:cNvPicPr preferRelativeResize="0"/>
          <p:nvPr/>
        </p:nvPicPr>
        <p:blipFill>
          <a:blip r:embed="rId4">
            <a:alphaModFix/>
          </a:blip>
          <a:stretch>
            <a:fillRect/>
          </a:stretch>
        </p:blipFill>
        <p:spPr>
          <a:xfrm>
            <a:off x="3922376" y="1411075"/>
            <a:ext cx="4662600" cy="3499226"/>
          </a:xfrm>
          <a:prstGeom prst="rect">
            <a:avLst/>
          </a:prstGeom>
          <a:noFill/>
          <a:ln>
            <a:noFill/>
          </a:ln>
        </p:spPr>
      </p:pic>
      <p:sp>
        <p:nvSpPr>
          <p:cNvPr id="856" name="Google Shape;856;p132"/>
          <p:cNvSpPr/>
          <p:nvPr/>
        </p:nvSpPr>
        <p:spPr>
          <a:xfrm>
            <a:off x="2967700" y="1983400"/>
            <a:ext cx="662400" cy="36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32"/>
          <p:cNvSpPr txBox="1"/>
          <p:nvPr/>
        </p:nvSpPr>
        <p:spPr>
          <a:xfrm>
            <a:off x="636450" y="2723475"/>
            <a:ext cx="292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Ding van hieruit verder te specifiëren zoals Mensgemaakt Object, Materieel Ding, etc.</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3"/>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 DO:Beperking types Activiteit</a:t>
            </a:r>
            <a:endParaRPr b="1" sz="3000"/>
          </a:p>
        </p:txBody>
      </p:sp>
      <p:sp>
        <p:nvSpPr>
          <p:cNvPr id="863" name="Google Shape;863;p133"/>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864" name="Google Shape;864;p133"/>
          <p:cNvPicPr preferRelativeResize="0"/>
          <p:nvPr/>
        </p:nvPicPr>
        <p:blipFill>
          <a:blip r:embed="rId3">
            <a:alphaModFix/>
          </a:blip>
          <a:stretch>
            <a:fillRect/>
          </a:stretch>
        </p:blipFill>
        <p:spPr>
          <a:xfrm>
            <a:off x="3675878" y="1009175"/>
            <a:ext cx="1655725" cy="3833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1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Doel van vandaag</a:t>
            </a:r>
            <a:endParaRPr b="1" i="0" sz="3000" u="none" cap="none" strike="noStrike">
              <a:solidFill>
                <a:srgbClr val="000000"/>
              </a:solidFill>
              <a:latin typeface="Arial"/>
              <a:ea typeface="Arial"/>
              <a:cs typeface="Arial"/>
              <a:sym typeface="Arial"/>
            </a:endParaRPr>
          </a:p>
        </p:txBody>
      </p:sp>
      <p:sp>
        <p:nvSpPr>
          <p:cNvPr id="631" name="Google Shape;631;p116"/>
          <p:cNvSpPr/>
          <p:nvPr/>
        </p:nvSpPr>
        <p:spPr>
          <a:xfrm>
            <a:off x="684100" y="116255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Voorstelling van het </a:t>
            </a:r>
            <a:r>
              <a:rPr b="1" lang="en" sz="1500">
                <a:solidFill>
                  <a:schemeClr val="dk1"/>
                </a:solidFill>
              </a:rPr>
              <a:t>data model </a:t>
            </a:r>
            <a:r>
              <a:rPr b="1" i="0" lang="en" sz="1500" u="none" cap="none" strike="noStrike">
                <a:solidFill>
                  <a:schemeClr val="dk1"/>
                </a:solidFill>
                <a:latin typeface="Arial"/>
                <a:ea typeface="Arial"/>
                <a:cs typeface="Arial"/>
                <a:sym typeface="Arial"/>
              </a:rPr>
              <a:t>aan de hand van use cases en voorstelling van het</a:t>
            </a:r>
            <a:r>
              <a:rPr b="1" lang="en" sz="1500">
                <a:solidFill>
                  <a:schemeClr val="dk1"/>
                </a:solidFill>
              </a:rPr>
              <a:t> </a:t>
            </a:r>
            <a:r>
              <a:rPr b="1" i="0" lang="en" sz="1500" u="none" cap="none" strike="noStrike">
                <a:solidFill>
                  <a:schemeClr val="dk1"/>
                </a:solidFill>
                <a:latin typeface="Arial"/>
                <a:ea typeface="Arial"/>
                <a:cs typeface="Arial"/>
                <a:sym typeface="Arial"/>
              </a:rPr>
              <a:t>object diagram </a:t>
            </a:r>
            <a:r>
              <a:rPr b="1" lang="en" sz="1500">
                <a:solidFill>
                  <a:schemeClr val="dk1"/>
                </a:solidFill>
              </a:rPr>
              <a:t>om het data model te testen</a:t>
            </a:r>
            <a:endParaRPr b="0" i="0" sz="1500" u="none" cap="none" strike="noStrike">
              <a:solidFill>
                <a:srgbClr val="000000"/>
              </a:solidFill>
              <a:latin typeface="Arial"/>
              <a:ea typeface="Arial"/>
              <a:cs typeface="Arial"/>
              <a:sym typeface="Arial"/>
            </a:endParaRPr>
          </a:p>
        </p:txBody>
      </p:sp>
      <p:sp>
        <p:nvSpPr>
          <p:cNvPr id="632" name="Google Shape;632;p116"/>
          <p:cNvSpPr/>
          <p:nvPr/>
        </p:nvSpPr>
        <p:spPr>
          <a:xfrm>
            <a:off x="560050" y="3323125"/>
            <a:ext cx="24873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73636"/>
                </a:solidFill>
              </a:rPr>
              <a:t>Overlopen wijzigingen aan het model</a:t>
            </a:r>
            <a:endParaRPr b="0" i="0" sz="1400" u="none" cap="none" strike="noStrike">
              <a:solidFill>
                <a:srgbClr val="000000"/>
              </a:solidFill>
              <a:latin typeface="Arial"/>
              <a:ea typeface="Arial"/>
              <a:cs typeface="Arial"/>
              <a:sym typeface="Arial"/>
            </a:endParaRPr>
          </a:p>
        </p:txBody>
      </p:sp>
      <p:sp>
        <p:nvSpPr>
          <p:cNvPr id="633" name="Google Shape;633;p116"/>
          <p:cNvSpPr/>
          <p:nvPr/>
        </p:nvSpPr>
        <p:spPr>
          <a:xfrm>
            <a:off x="6046300" y="332600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Voorstelling </a:t>
            </a:r>
            <a:r>
              <a:rPr b="1" lang="en">
                <a:solidFill>
                  <a:srgbClr val="373636"/>
                </a:solidFill>
              </a:rPr>
              <a:t>van object diagrammen </a:t>
            </a:r>
            <a:r>
              <a:rPr b="1" i="0" lang="en" sz="1400" u="none" cap="none" strike="noStrike">
                <a:solidFill>
                  <a:srgbClr val="373636"/>
                </a:solidFill>
                <a:latin typeface="Arial"/>
                <a:ea typeface="Arial"/>
                <a:cs typeface="Arial"/>
                <a:sym typeface="Arial"/>
              </a:rPr>
              <a:t>&amp; capteren van input adhv interactieve oefening</a:t>
            </a:r>
            <a:endParaRPr b="0" i="0" sz="1400" u="none" cap="none" strike="noStrike">
              <a:solidFill>
                <a:srgbClr val="000000"/>
              </a:solidFill>
              <a:latin typeface="Arial"/>
              <a:ea typeface="Arial"/>
              <a:cs typeface="Arial"/>
              <a:sym typeface="Arial"/>
            </a:endParaRPr>
          </a:p>
        </p:txBody>
      </p:sp>
      <p:grpSp>
        <p:nvGrpSpPr>
          <p:cNvPr id="634" name="Google Shape;634;p116"/>
          <p:cNvGrpSpPr/>
          <p:nvPr/>
        </p:nvGrpSpPr>
        <p:grpSpPr>
          <a:xfrm>
            <a:off x="1575103" y="2735891"/>
            <a:ext cx="457199" cy="451340"/>
            <a:chOff x="1684338" y="1958975"/>
            <a:chExt cx="123825" cy="122238"/>
          </a:xfrm>
        </p:grpSpPr>
        <p:sp>
          <p:nvSpPr>
            <p:cNvPr id="635" name="Google Shape;635;p116"/>
            <p:cNvSpPr/>
            <p:nvPr/>
          </p:nvSpPr>
          <p:spPr>
            <a:xfrm>
              <a:off x="1684338" y="1958975"/>
              <a:ext cx="123825" cy="122238"/>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6" name="Google Shape;636;p116"/>
            <p:cNvSpPr/>
            <p:nvPr/>
          </p:nvSpPr>
          <p:spPr>
            <a:xfrm>
              <a:off x="1704975" y="1971675"/>
              <a:ext cx="49213" cy="85725"/>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7" name="Google Shape;637;p116"/>
            <p:cNvSpPr/>
            <p:nvPr/>
          </p:nvSpPr>
          <p:spPr>
            <a:xfrm>
              <a:off x="1736725" y="1982788"/>
              <a:ext cx="49213" cy="85725"/>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638" name="Google Shape;638;p116"/>
          <p:cNvGrpSpPr/>
          <p:nvPr/>
        </p:nvGrpSpPr>
        <p:grpSpPr>
          <a:xfrm>
            <a:off x="7097228" y="2735872"/>
            <a:ext cx="457150" cy="457157"/>
            <a:chOff x="4143375" y="39688"/>
            <a:chExt cx="1338263" cy="1339849"/>
          </a:xfrm>
        </p:grpSpPr>
        <p:sp>
          <p:nvSpPr>
            <p:cNvPr id="639" name="Google Shape;639;p116"/>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p116"/>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116"/>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42" name="Google Shape;642;p116"/>
          <p:cNvSpPr/>
          <p:nvPr/>
        </p:nvSpPr>
        <p:spPr>
          <a:xfrm>
            <a:off x="3136750" y="3326025"/>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Presentatie en discussie over </a:t>
            </a:r>
            <a:r>
              <a:rPr b="1" lang="en">
                <a:solidFill>
                  <a:srgbClr val="373636"/>
                </a:solidFill>
              </a:rPr>
              <a:t>de attributen van het </a:t>
            </a:r>
            <a:r>
              <a:rPr b="1" lang="en">
                <a:solidFill>
                  <a:srgbClr val="373636"/>
                </a:solidFill>
              </a:rPr>
              <a:t>data model</a:t>
            </a:r>
            <a:endParaRPr b="0" i="0" sz="1400" u="none" cap="none" strike="noStrike">
              <a:solidFill>
                <a:srgbClr val="000000"/>
              </a:solidFill>
              <a:latin typeface="Arial"/>
              <a:ea typeface="Arial"/>
              <a:cs typeface="Arial"/>
              <a:sym typeface="Arial"/>
            </a:endParaRPr>
          </a:p>
        </p:txBody>
      </p:sp>
      <p:sp>
        <p:nvSpPr>
          <p:cNvPr id="643" name="Google Shape;643;p116"/>
          <p:cNvSpPr/>
          <p:nvPr/>
        </p:nvSpPr>
        <p:spPr>
          <a:xfrm>
            <a:off x="4187650" y="2735875"/>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04A0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34"/>
          <p:cNvSpPr txBox="1"/>
          <p:nvPr/>
        </p:nvSpPr>
        <p:spPr>
          <a:xfrm>
            <a:off x="-773875" y="3025125"/>
            <a:ext cx="45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0" name="Google Shape;870;p134"/>
          <p:cNvSpPr txBox="1"/>
          <p:nvPr>
            <p:ph type="title"/>
          </p:nvPr>
        </p:nvSpPr>
        <p:spPr>
          <a:xfrm>
            <a:off x="457800" y="262200"/>
            <a:ext cx="85119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rial"/>
                <a:ea typeface="Arial"/>
                <a:cs typeface="Arial"/>
                <a:sym typeface="Arial"/>
              </a:rPr>
              <a:t>Testpublicatie specificatie standaard</a:t>
            </a:r>
            <a:endParaRPr b="1" sz="3000">
              <a:latin typeface="Arial"/>
              <a:ea typeface="Arial"/>
              <a:cs typeface="Arial"/>
              <a:sym typeface="Arial"/>
            </a:endParaRPr>
          </a:p>
        </p:txBody>
      </p:sp>
      <p:sp>
        <p:nvSpPr>
          <p:cNvPr id="871" name="Google Shape;871;p134"/>
          <p:cNvSpPr txBox="1"/>
          <p:nvPr>
            <p:ph idx="1" type="body"/>
          </p:nvPr>
        </p:nvSpPr>
        <p:spPr>
          <a:xfrm>
            <a:off x="540000" y="1725025"/>
            <a:ext cx="54693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u="sng">
                <a:solidFill>
                  <a:schemeClr val="hlink"/>
                </a:solidFill>
                <a:hlinkClick r:id="rId3"/>
              </a:rPr>
              <a:t>https://test.data.vlaanderen.be/doc/applicatieprofiel/DoelgerichtDigitaalTransformeren/ontwerpstandaard/2021-10-01</a:t>
            </a:r>
            <a:endParaRPr/>
          </a:p>
          <a:p>
            <a:pPr indent="0" lvl="0" marL="0" rtl="0" algn="l">
              <a:spcBef>
                <a:spcPts val="300"/>
              </a:spcBef>
              <a:spcAft>
                <a:spcPts val="0"/>
              </a:spcAft>
              <a:buNone/>
            </a:pPr>
            <a:r>
              <a:t/>
            </a:r>
            <a:endParaRPr/>
          </a:p>
        </p:txBody>
      </p:sp>
      <p:pic>
        <p:nvPicPr>
          <p:cNvPr id="872" name="Google Shape;872;p134"/>
          <p:cNvPicPr preferRelativeResize="0"/>
          <p:nvPr/>
        </p:nvPicPr>
        <p:blipFill rotWithShape="1">
          <a:blip r:embed="rId4">
            <a:alphaModFix/>
          </a:blip>
          <a:srcRect b="4671" l="34230" r="36948" t="9462"/>
          <a:stretch/>
        </p:blipFill>
        <p:spPr>
          <a:xfrm>
            <a:off x="6252225" y="1198900"/>
            <a:ext cx="2891776" cy="304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3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3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35"/>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Het volledige model met attributen</a:t>
            </a:r>
            <a:endParaRPr b="1" i="0" sz="3200" u="none" cap="none" strike="noStrike">
              <a:solidFill>
                <a:srgbClr val="000000"/>
              </a:solidFill>
              <a:latin typeface="Arial"/>
              <a:ea typeface="Arial"/>
              <a:cs typeface="Arial"/>
              <a:sym typeface="Arial"/>
            </a:endParaRPr>
          </a:p>
        </p:txBody>
      </p:sp>
      <p:pic>
        <p:nvPicPr>
          <p:cNvPr id="880" name="Google Shape;880;p135"/>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36"/>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rial"/>
                <a:ea typeface="Arial"/>
                <a:cs typeface="Arial"/>
                <a:sym typeface="Arial"/>
              </a:rPr>
              <a:t>Storyline</a:t>
            </a:r>
            <a:endParaRPr b="1" sz="3600">
              <a:latin typeface="Arial"/>
              <a:ea typeface="Arial"/>
              <a:cs typeface="Arial"/>
              <a:sym typeface="Arial"/>
            </a:endParaRPr>
          </a:p>
        </p:txBody>
      </p:sp>
      <p:sp>
        <p:nvSpPr>
          <p:cNvPr id="886" name="Google Shape;886;p136"/>
          <p:cNvSpPr txBox="1"/>
          <p:nvPr>
            <p:ph idx="1" type="body"/>
          </p:nvPr>
        </p:nvSpPr>
        <p:spPr>
          <a:xfrm>
            <a:off x="540000" y="1436400"/>
            <a:ext cx="80640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latin typeface="Calibri"/>
                <a:ea typeface="Calibri"/>
                <a:cs typeface="Calibri"/>
                <a:sym typeface="Calibri"/>
              </a:rPr>
              <a:t>Fien wil graag naar een concert gaan in de Ancienne Belgique dat plaatsvindt tijdens het BRDCST festival.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a:p>
            <a:pPr indent="0" lvl="0" marL="0" rtl="0" algn="l">
              <a:spcBef>
                <a:spcPts val="300"/>
              </a:spcBef>
              <a:spcAft>
                <a:spcPts val="0"/>
              </a:spcAft>
              <a:buNone/>
            </a:pPr>
            <a:r>
              <a:t/>
            </a:r>
            <a:endParaRPr>
              <a:latin typeface="Calibri"/>
              <a:ea typeface="Calibri"/>
              <a:cs typeface="Calibri"/>
              <a:sym typeface="Calibri"/>
            </a:endParaRPr>
          </a:p>
        </p:txBody>
      </p:sp>
      <p:pic>
        <p:nvPicPr>
          <p:cNvPr id="887" name="Google Shape;887;p136"/>
          <p:cNvPicPr preferRelativeResize="0"/>
          <p:nvPr/>
        </p:nvPicPr>
        <p:blipFill rotWithShape="1">
          <a:blip r:embed="rId3">
            <a:alphaModFix/>
          </a:blip>
          <a:srcRect b="70606" l="56287" r="34449" t="10623"/>
          <a:stretch/>
        </p:blipFill>
        <p:spPr>
          <a:xfrm>
            <a:off x="3376100" y="2571750"/>
            <a:ext cx="1579402" cy="2262800"/>
          </a:xfrm>
          <a:prstGeom prst="rect">
            <a:avLst/>
          </a:prstGeom>
          <a:noFill/>
          <a:ln>
            <a:noFill/>
          </a:ln>
        </p:spPr>
      </p:pic>
      <p:pic>
        <p:nvPicPr>
          <p:cNvPr id="888" name="Google Shape;888;p136"/>
          <p:cNvPicPr preferRelativeResize="0"/>
          <p:nvPr/>
        </p:nvPicPr>
        <p:blipFill>
          <a:blip r:embed="rId4">
            <a:alphaModFix/>
          </a:blip>
          <a:stretch>
            <a:fillRect/>
          </a:stretch>
        </p:blipFill>
        <p:spPr>
          <a:xfrm>
            <a:off x="5524813" y="2850069"/>
            <a:ext cx="3079175" cy="1891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37"/>
          <p:cNvSpPr/>
          <p:nvPr/>
        </p:nvSpPr>
        <p:spPr>
          <a:xfrm>
            <a:off x="5395788"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a:p>
        </p:txBody>
      </p:sp>
      <p:sp>
        <p:nvSpPr>
          <p:cNvPr id="894" name="Google Shape;894;p137"/>
          <p:cNvSpPr txBox="1"/>
          <p:nvPr/>
        </p:nvSpPr>
        <p:spPr>
          <a:xfrm>
            <a:off x="628650" y="273850"/>
            <a:ext cx="32937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700" u="none" cap="none" strike="noStrike">
                <a:solidFill>
                  <a:srgbClr val="000000"/>
                </a:solidFill>
                <a:latin typeface="Arial"/>
                <a:ea typeface="Arial"/>
                <a:cs typeface="Arial"/>
                <a:sym typeface="Arial"/>
              </a:rPr>
              <a:t>Storyline - </a:t>
            </a:r>
            <a:r>
              <a:rPr b="1" lang="en" sz="2700"/>
              <a:t>Agent</a:t>
            </a:r>
            <a:endParaRPr b="1" i="0" sz="2600" u="none" cap="none" strike="noStrike">
              <a:solidFill>
                <a:srgbClr val="000000"/>
              </a:solidFill>
              <a:latin typeface="Arial"/>
              <a:ea typeface="Arial"/>
              <a:cs typeface="Arial"/>
              <a:sym typeface="Arial"/>
            </a:endParaRPr>
          </a:p>
        </p:txBody>
      </p:sp>
      <p:sp>
        <p:nvSpPr>
          <p:cNvPr id="895" name="Google Shape;895;p137"/>
          <p:cNvSpPr txBox="1"/>
          <p:nvPr/>
        </p:nvSpPr>
        <p:spPr>
          <a:xfrm>
            <a:off x="6213900" y="2981750"/>
            <a:ext cx="22377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Om aan deze storyline te beginnen moeten we eerst zorgen dat de personen en organisaties binnen dit model acties kunnen ondernemen. Dit doen we door hen </a:t>
            </a:r>
            <a:r>
              <a:rPr b="1" lang="en" sz="1300">
                <a:solidFill>
                  <a:schemeClr val="dk1"/>
                </a:solidFill>
                <a:latin typeface="Calibri"/>
                <a:ea typeface="Calibri"/>
                <a:cs typeface="Calibri"/>
                <a:sym typeface="Calibri"/>
              </a:rPr>
              <a:t>Agents </a:t>
            </a:r>
            <a:r>
              <a:rPr lang="en" sz="1300">
                <a:solidFill>
                  <a:schemeClr val="dk1"/>
                </a:solidFill>
                <a:latin typeface="Calibri"/>
                <a:ea typeface="Calibri"/>
                <a:cs typeface="Calibri"/>
                <a:sym typeface="Calibri"/>
              </a:rPr>
              <a:t>te maken.</a:t>
            </a:r>
            <a:endParaRPr sz="1300">
              <a:solidFill>
                <a:schemeClr val="dk1"/>
              </a:solidFill>
              <a:latin typeface="Calibri"/>
              <a:ea typeface="Calibri"/>
              <a:cs typeface="Calibri"/>
              <a:sym typeface="Calibri"/>
            </a:endParaRPr>
          </a:p>
        </p:txBody>
      </p:sp>
      <p:grpSp>
        <p:nvGrpSpPr>
          <p:cNvPr id="896" name="Google Shape;896;p137"/>
          <p:cNvGrpSpPr/>
          <p:nvPr/>
        </p:nvGrpSpPr>
        <p:grpSpPr>
          <a:xfrm>
            <a:off x="6313865" y="186988"/>
            <a:ext cx="212739" cy="172975"/>
            <a:chOff x="3915500" y="3855877"/>
            <a:chExt cx="539400" cy="346157"/>
          </a:xfrm>
        </p:grpSpPr>
        <p:sp>
          <p:nvSpPr>
            <p:cNvPr id="897" name="Google Shape;897;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9" name="Google Shape;899;p137"/>
          <p:cNvGrpSpPr/>
          <p:nvPr/>
        </p:nvGrpSpPr>
        <p:grpSpPr>
          <a:xfrm>
            <a:off x="5931279" y="1061669"/>
            <a:ext cx="212739" cy="172975"/>
            <a:chOff x="8142318" y="1892844"/>
            <a:chExt cx="539400" cy="346157"/>
          </a:xfrm>
        </p:grpSpPr>
        <p:sp>
          <p:nvSpPr>
            <p:cNvPr id="900" name="Google Shape;900;p137"/>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37"/>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2" name="Google Shape;902;p137"/>
          <p:cNvGrpSpPr/>
          <p:nvPr/>
        </p:nvGrpSpPr>
        <p:grpSpPr>
          <a:xfrm>
            <a:off x="6313865" y="538963"/>
            <a:ext cx="212739" cy="172975"/>
            <a:chOff x="3915500" y="3855877"/>
            <a:chExt cx="539400" cy="346157"/>
          </a:xfrm>
        </p:grpSpPr>
        <p:sp>
          <p:nvSpPr>
            <p:cNvPr id="903" name="Google Shape;903;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5" name="Google Shape;905;p137"/>
          <p:cNvGrpSpPr/>
          <p:nvPr/>
        </p:nvGrpSpPr>
        <p:grpSpPr>
          <a:xfrm>
            <a:off x="5957490" y="538963"/>
            <a:ext cx="212739" cy="172975"/>
            <a:chOff x="3915500" y="3855877"/>
            <a:chExt cx="539400" cy="346157"/>
          </a:xfrm>
        </p:grpSpPr>
        <p:sp>
          <p:nvSpPr>
            <p:cNvPr id="906" name="Google Shape;906;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08" name="Google Shape;908;p137"/>
          <p:cNvCxnSpPr>
            <a:stCxn id="897" idx="2"/>
            <a:endCxn id="904"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909" name="Google Shape;909;p137"/>
          <p:cNvGrpSpPr/>
          <p:nvPr/>
        </p:nvGrpSpPr>
        <p:grpSpPr>
          <a:xfrm>
            <a:off x="6313865" y="786613"/>
            <a:ext cx="212739" cy="172975"/>
            <a:chOff x="3915500" y="3855877"/>
            <a:chExt cx="539400" cy="346157"/>
          </a:xfrm>
        </p:grpSpPr>
        <p:sp>
          <p:nvSpPr>
            <p:cNvPr id="910" name="Google Shape;910;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12" name="Google Shape;912;p137"/>
          <p:cNvCxnSpPr>
            <a:stCxn id="911" idx="0"/>
            <a:endCxn id="903"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913" name="Google Shape;913;p137"/>
          <p:cNvGrpSpPr/>
          <p:nvPr/>
        </p:nvGrpSpPr>
        <p:grpSpPr>
          <a:xfrm>
            <a:off x="6571040" y="1061663"/>
            <a:ext cx="212739" cy="172975"/>
            <a:chOff x="3915500" y="3855877"/>
            <a:chExt cx="539400" cy="346157"/>
          </a:xfrm>
        </p:grpSpPr>
        <p:sp>
          <p:nvSpPr>
            <p:cNvPr id="914" name="Google Shape;914;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p137"/>
          <p:cNvGrpSpPr/>
          <p:nvPr/>
        </p:nvGrpSpPr>
        <p:grpSpPr>
          <a:xfrm>
            <a:off x="6913940" y="538963"/>
            <a:ext cx="212739" cy="172975"/>
            <a:chOff x="3915500" y="3855877"/>
            <a:chExt cx="539400" cy="346157"/>
          </a:xfrm>
        </p:grpSpPr>
        <p:sp>
          <p:nvSpPr>
            <p:cNvPr id="917" name="Google Shape;917;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9" name="Google Shape;919;p137"/>
          <p:cNvGrpSpPr/>
          <p:nvPr/>
        </p:nvGrpSpPr>
        <p:grpSpPr>
          <a:xfrm>
            <a:off x="6913940" y="759513"/>
            <a:ext cx="212739" cy="172975"/>
            <a:chOff x="3915500" y="3855877"/>
            <a:chExt cx="539400" cy="346157"/>
          </a:xfrm>
        </p:grpSpPr>
        <p:sp>
          <p:nvSpPr>
            <p:cNvPr id="920" name="Google Shape;920;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22" name="Google Shape;922;p137"/>
          <p:cNvCxnSpPr>
            <a:stCxn id="915"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137"/>
          <p:cNvCxnSpPr>
            <a:endCxn id="917"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924" name="Google Shape;924;p137"/>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925" name="Google Shape;925;p137"/>
          <p:cNvGrpSpPr/>
          <p:nvPr/>
        </p:nvGrpSpPr>
        <p:grpSpPr>
          <a:xfrm>
            <a:off x="6918640" y="1187551"/>
            <a:ext cx="212739" cy="172975"/>
            <a:chOff x="3915500" y="3855877"/>
            <a:chExt cx="539400" cy="346157"/>
          </a:xfrm>
        </p:grpSpPr>
        <p:sp>
          <p:nvSpPr>
            <p:cNvPr id="926" name="Google Shape;926;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3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28" name="Google Shape;928;p137"/>
          <p:cNvCxnSpPr>
            <a:stCxn id="914" idx="3"/>
            <a:endCxn id="926"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929" name="Google Shape;929;p137"/>
          <p:cNvCxnSpPr>
            <a:stCxn id="900" idx="3"/>
            <a:endCxn id="914"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930" name="Google Shape;930;p137"/>
          <p:cNvCxnSpPr>
            <a:stCxn id="910"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931" name="Google Shape;931;p137"/>
          <p:cNvGrpSpPr/>
          <p:nvPr/>
        </p:nvGrpSpPr>
        <p:grpSpPr>
          <a:xfrm>
            <a:off x="6913940" y="1395038"/>
            <a:ext cx="212739" cy="172975"/>
            <a:chOff x="3915500" y="3855877"/>
            <a:chExt cx="539400" cy="346157"/>
          </a:xfrm>
        </p:grpSpPr>
        <p:sp>
          <p:nvSpPr>
            <p:cNvPr id="932" name="Google Shape;932;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3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137"/>
          <p:cNvGrpSpPr/>
          <p:nvPr/>
        </p:nvGrpSpPr>
        <p:grpSpPr>
          <a:xfrm>
            <a:off x="6571040" y="1408813"/>
            <a:ext cx="212739" cy="172975"/>
            <a:chOff x="3915500" y="3855877"/>
            <a:chExt cx="539400" cy="346157"/>
          </a:xfrm>
        </p:grpSpPr>
        <p:sp>
          <p:nvSpPr>
            <p:cNvPr id="935" name="Google Shape;935;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7" name="Google Shape;937;p137"/>
          <p:cNvGrpSpPr/>
          <p:nvPr/>
        </p:nvGrpSpPr>
        <p:grpSpPr>
          <a:xfrm>
            <a:off x="5931277" y="1408813"/>
            <a:ext cx="212739" cy="172975"/>
            <a:chOff x="3915500" y="3855877"/>
            <a:chExt cx="539400" cy="346157"/>
          </a:xfrm>
        </p:grpSpPr>
        <p:sp>
          <p:nvSpPr>
            <p:cNvPr id="938" name="Google Shape;938;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137"/>
          <p:cNvGrpSpPr/>
          <p:nvPr/>
        </p:nvGrpSpPr>
        <p:grpSpPr>
          <a:xfrm>
            <a:off x="5574102" y="1637413"/>
            <a:ext cx="212739" cy="172975"/>
            <a:chOff x="3915500" y="3855877"/>
            <a:chExt cx="539400" cy="346157"/>
          </a:xfrm>
        </p:grpSpPr>
        <p:sp>
          <p:nvSpPr>
            <p:cNvPr id="941" name="Google Shape;941;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p137"/>
          <p:cNvGrpSpPr/>
          <p:nvPr/>
        </p:nvGrpSpPr>
        <p:grpSpPr>
          <a:xfrm>
            <a:off x="5574102" y="1913638"/>
            <a:ext cx="212739" cy="172975"/>
            <a:chOff x="3915500" y="3855877"/>
            <a:chExt cx="539400" cy="346157"/>
          </a:xfrm>
        </p:grpSpPr>
        <p:sp>
          <p:nvSpPr>
            <p:cNvPr id="944" name="Google Shape;944;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p137"/>
          <p:cNvGrpSpPr/>
          <p:nvPr/>
        </p:nvGrpSpPr>
        <p:grpSpPr>
          <a:xfrm>
            <a:off x="5574102" y="2189863"/>
            <a:ext cx="212739" cy="172975"/>
            <a:chOff x="3915500" y="3855877"/>
            <a:chExt cx="539400" cy="346157"/>
          </a:xfrm>
        </p:grpSpPr>
        <p:sp>
          <p:nvSpPr>
            <p:cNvPr id="947" name="Google Shape;947;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49" name="Google Shape;949;p137"/>
          <p:cNvCxnSpPr>
            <a:stCxn id="900" idx="2"/>
            <a:endCxn id="939"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137"/>
          <p:cNvCxnSpPr>
            <a:stCxn id="938"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951" name="Google Shape;951;p137"/>
          <p:cNvCxnSpPr>
            <a:stCxn id="941"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952" name="Google Shape;952;p137"/>
          <p:cNvCxnSpPr>
            <a:stCxn id="944"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137"/>
          <p:cNvCxnSpPr>
            <a:stCxn id="947"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954" name="Google Shape;954;p137"/>
          <p:cNvGrpSpPr/>
          <p:nvPr/>
        </p:nvGrpSpPr>
        <p:grpSpPr>
          <a:xfrm>
            <a:off x="6571040" y="1699963"/>
            <a:ext cx="212739" cy="172975"/>
            <a:chOff x="3915500" y="3855877"/>
            <a:chExt cx="539400" cy="346157"/>
          </a:xfrm>
        </p:grpSpPr>
        <p:sp>
          <p:nvSpPr>
            <p:cNvPr id="955" name="Google Shape;955;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57" name="Google Shape;957;p137"/>
          <p:cNvCxnSpPr>
            <a:stCxn id="914" idx="2"/>
            <a:endCxn id="936"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958" name="Google Shape;958;p137"/>
          <p:cNvCxnSpPr>
            <a:stCxn id="935" idx="2"/>
            <a:endCxn id="956"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959" name="Google Shape;959;p137"/>
          <p:cNvCxnSpPr>
            <a:stCxn id="926" idx="2"/>
            <a:endCxn id="933"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960" name="Google Shape;960;p137"/>
          <p:cNvGrpSpPr/>
          <p:nvPr/>
        </p:nvGrpSpPr>
        <p:grpSpPr>
          <a:xfrm>
            <a:off x="7262627" y="1584376"/>
            <a:ext cx="212739" cy="172975"/>
            <a:chOff x="3915500" y="3855877"/>
            <a:chExt cx="539400" cy="346157"/>
          </a:xfrm>
        </p:grpSpPr>
        <p:sp>
          <p:nvSpPr>
            <p:cNvPr id="961" name="Google Shape;961;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3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3" name="Google Shape;963;p137"/>
          <p:cNvGrpSpPr/>
          <p:nvPr/>
        </p:nvGrpSpPr>
        <p:grpSpPr>
          <a:xfrm>
            <a:off x="7262627" y="1860601"/>
            <a:ext cx="212739" cy="172975"/>
            <a:chOff x="3915500" y="3855877"/>
            <a:chExt cx="539400" cy="346157"/>
          </a:xfrm>
        </p:grpSpPr>
        <p:sp>
          <p:nvSpPr>
            <p:cNvPr id="964" name="Google Shape;964;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3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6" name="Google Shape;966;p137"/>
          <p:cNvGrpSpPr/>
          <p:nvPr/>
        </p:nvGrpSpPr>
        <p:grpSpPr>
          <a:xfrm>
            <a:off x="7262627" y="2136826"/>
            <a:ext cx="212739" cy="172975"/>
            <a:chOff x="3915500" y="3855877"/>
            <a:chExt cx="539400" cy="346157"/>
          </a:xfrm>
        </p:grpSpPr>
        <p:sp>
          <p:nvSpPr>
            <p:cNvPr id="967" name="Google Shape;967;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3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69" name="Google Shape;969;p137"/>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137"/>
          <p:cNvCxnSpPr>
            <a:stCxn id="961"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971" name="Google Shape;971;p137"/>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972" name="Google Shape;972;p137"/>
          <p:cNvCxnSpPr>
            <a:stCxn id="967"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973" name="Google Shape;973;p137"/>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974" name="Google Shape;974;p137"/>
          <p:cNvCxnSpPr>
            <a:stCxn id="906"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975" name="Google Shape;975;p137"/>
          <p:cNvGrpSpPr/>
          <p:nvPr/>
        </p:nvGrpSpPr>
        <p:grpSpPr>
          <a:xfrm>
            <a:off x="8414115" y="538963"/>
            <a:ext cx="212739" cy="172975"/>
            <a:chOff x="3915500" y="3855877"/>
            <a:chExt cx="539400" cy="346157"/>
          </a:xfrm>
        </p:grpSpPr>
        <p:sp>
          <p:nvSpPr>
            <p:cNvPr id="976" name="Google Shape;976;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8" name="Google Shape;978;p137"/>
          <p:cNvGrpSpPr/>
          <p:nvPr/>
        </p:nvGrpSpPr>
        <p:grpSpPr>
          <a:xfrm>
            <a:off x="8414115" y="786613"/>
            <a:ext cx="212739" cy="172975"/>
            <a:chOff x="3915500" y="3855877"/>
            <a:chExt cx="539400" cy="346157"/>
          </a:xfrm>
        </p:grpSpPr>
        <p:sp>
          <p:nvSpPr>
            <p:cNvPr id="979" name="Google Shape;979;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1" name="Google Shape;981;p137"/>
          <p:cNvGrpSpPr/>
          <p:nvPr/>
        </p:nvGrpSpPr>
        <p:grpSpPr>
          <a:xfrm>
            <a:off x="8414115" y="1034263"/>
            <a:ext cx="212739" cy="172975"/>
            <a:chOff x="3915500" y="3855877"/>
            <a:chExt cx="539400" cy="346157"/>
          </a:xfrm>
        </p:grpSpPr>
        <p:sp>
          <p:nvSpPr>
            <p:cNvPr id="982" name="Google Shape;982;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3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4" name="Google Shape;984;p137"/>
          <p:cNvGrpSpPr/>
          <p:nvPr/>
        </p:nvGrpSpPr>
        <p:grpSpPr>
          <a:xfrm>
            <a:off x="8414115" y="1281913"/>
            <a:ext cx="212739" cy="172975"/>
            <a:chOff x="3915500" y="3855877"/>
            <a:chExt cx="539400" cy="346157"/>
          </a:xfrm>
        </p:grpSpPr>
        <p:sp>
          <p:nvSpPr>
            <p:cNvPr id="985" name="Google Shape;985;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7" name="Google Shape;987;p137"/>
          <p:cNvGrpSpPr/>
          <p:nvPr/>
        </p:nvGrpSpPr>
        <p:grpSpPr>
          <a:xfrm>
            <a:off x="7818790" y="250063"/>
            <a:ext cx="212739" cy="172975"/>
            <a:chOff x="3915500" y="3855877"/>
            <a:chExt cx="539400" cy="346157"/>
          </a:xfrm>
        </p:grpSpPr>
        <p:sp>
          <p:nvSpPr>
            <p:cNvPr id="988" name="Google Shape;988;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3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0" name="Google Shape;990;p137"/>
          <p:cNvGrpSpPr/>
          <p:nvPr/>
        </p:nvGrpSpPr>
        <p:grpSpPr>
          <a:xfrm>
            <a:off x="7514015" y="423051"/>
            <a:ext cx="212739" cy="172975"/>
            <a:chOff x="3915500" y="3855877"/>
            <a:chExt cx="539400" cy="346157"/>
          </a:xfrm>
        </p:grpSpPr>
        <p:sp>
          <p:nvSpPr>
            <p:cNvPr id="991" name="Google Shape;991;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3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3" name="Google Shape;993;p137"/>
          <p:cNvGrpSpPr/>
          <p:nvPr/>
        </p:nvGrpSpPr>
        <p:grpSpPr>
          <a:xfrm>
            <a:off x="7514015" y="1034263"/>
            <a:ext cx="212739" cy="172975"/>
            <a:chOff x="3915500" y="3855877"/>
            <a:chExt cx="539400" cy="346157"/>
          </a:xfrm>
        </p:grpSpPr>
        <p:sp>
          <p:nvSpPr>
            <p:cNvPr id="994" name="Google Shape;994;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3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6" name="Google Shape;996;p137"/>
          <p:cNvGrpSpPr/>
          <p:nvPr/>
        </p:nvGrpSpPr>
        <p:grpSpPr>
          <a:xfrm>
            <a:off x="7514015" y="1407738"/>
            <a:ext cx="212739" cy="172975"/>
            <a:chOff x="3915500" y="3855877"/>
            <a:chExt cx="539400" cy="346157"/>
          </a:xfrm>
        </p:grpSpPr>
        <p:sp>
          <p:nvSpPr>
            <p:cNvPr id="997" name="Google Shape;997;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9" name="Google Shape;999;p137"/>
          <p:cNvGrpSpPr/>
          <p:nvPr/>
        </p:nvGrpSpPr>
        <p:grpSpPr>
          <a:xfrm>
            <a:off x="7818790" y="1408813"/>
            <a:ext cx="212739" cy="172975"/>
            <a:chOff x="3915500" y="3855877"/>
            <a:chExt cx="539400" cy="346157"/>
          </a:xfrm>
        </p:grpSpPr>
        <p:sp>
          <p:nvSpPr>
            <p:cNvPr id="1000" name="Google Shape;1000;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2" name="Google Shape;1002;p137"/>
          <p:cNvGrpSpPr/>
          <p:nvPr/>
        </p:nvGrpSpPr>
        <p:grpSpPr>
          <a:xfrm>
            <a:off x="7818790" y="1705638"/>
            <a:ext cx="212739" cy="172975"/>
            <a:chOff x="3915500" y="3855877"/>
            <a:chExt cx="539400" cy="346157"/>
          </a:xfrm>
        </p:grpSpPr>
        <p:sp>
          <p:nvSpPr>
            <p:cNvPr id="1003" name="Google Shape;1003;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05" name="Google Shape;1005;p137"/>
          <p:cNvCxnSpPr>
            <a:stCxn id="988"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1006" name="Google Shape;1006;p137"/>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1007" name="Google Shape;1007;p137"/>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1008" name="Google Shape;1008;p137"/>
          <p:cNvCxnSpPr>
            <a:stCxn id="998" idx="0"/>
            <a:endCxn id="994"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1009" name="Google Shape;1009;p137"/>
          <p:cNvCxnSpPr>
            <a:stCxn id="1001" idx="0"/>
            <a:endCxn id="994"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1010" name="Google Shape;1010;p137"/>
          <p:cNvCxnSpPr>
            <a:stCxn id="1004" idx="0"/>
            <a:endCxn id="1000"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sp>
        <p:nvSpPr>
          <p:cNvPr id="1011" name="Google Shape;1011;p137"/>
          <p:cNvSpPr/>
          <p:nvPr/>
        </p:nvSpPr>
        <p:spPr>
          <a:xfrm>
            <a:off x="2945476" y="1182519"/>
            <a:ext cx="1389600" cy="49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012" name="Google Shape;1012;p137"/>
          <p:cNvSpPr/>
          <p:nvPr/>
        </p:nvSpPr>
        <p:spPr>
          <a:xfrm>
            <a:off x="2945475" y="895500"/>
            <a:ext cx="13896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OSLO-Generiek::</a:t>
            </a:r>
            <a:endParaRPr sz="1000"/>
          </a:p>
          <a:p>
            <a:pPr indent="0" lvl="0" marL="0" marR="0" rtl="0" algn="ctr">
              <a:lnSpc>
                <a:spcPct val="100000"/>
              </a:lnSpc>
              <a:spcBef>
                <a:spcPts val="0"/>
              </a:spcBef>
              <a:spcAft>
                <a:spcPts val="0"/>
              </a:spcAft>
              <a:buClr>
                <a:srgbClr val="000000"/>
              </a:buClr>
              <a:buSzPts val="1400"/>
              <a:buFont typeface="Arial"/>
              <a:buNone/>
            </a:pPr>
            <a:r>
              <a:rPr lang="en" sz="1000"/>
              <a:t>Agent</a:t>
            </a:r>
            <a:endParaRPr b="0" i="0" sz="1000" u="none" cap="none" strike="noStrike">
              <a:solidFill>
                <a:srgbClr val="000000"/>
              </a:solidFill>
              <a:latin typeface="Arial"/>
              <a:ea typeface="Arial"/>
              <a:cs typeface="Arial"/>
              <a:sym typeface="Arial"/>
            </a:endParaRPr>
          </a:p>
        </p:txBody>
      </p:sp>
      <p:sp>
        <p:nvSpPr>
          <p:cNvPr id="1013" name="Google Shape;1013;p137"/>
          <p:cNvSpPr/>
          <p:nvPr/>
        </p:nvSpPr>
        <p:spPr>
          <a:xfrm>
            <a:off x="974625" y="2380725"/>
            <a:ext cx="1880400" cy="13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achternaam</a:t>
            </a:r>
            <a:r>
              <a:rPr lang="en" sz="800"/>
              <a:t>: String [0..*]</a:t>
            </a:r>
            <a:endParaRPr sz="800"/>
          </a:p>
          <a:p>
            <a:pPr indent="-279400" lvl="0" marL="457200" marR="0" rtl="0" algn="l">
              <a:lnSpc>
                <a:spcPct val="100000"/>
              </a:lnSpc>
              <a:spcBef>
                <a:spcPts val="0"/>
              </a:spcBef>
              <a:spcAft>
                <a:spcPts val="0"/>
              </a:spcAft>
              <a:buSzPts val="800"/>
              <a:buChar char="+"/>
            </a:pPr>
            <a:r>
              <a:rPr lang="en" sz="800"/>
              <a:t>contactinfo: Contactinfo [0..1]</a:t>
            </a:r>
            <a:endParaRPr sz="800"/>
          </a:p>
          <a:p>
            <a:pPr indent="-279400" lvl="0" marL="457200" marR="0" rtl="0" algn="l">
              <a:lnSpc>
                <a:spcPct val="100000"/>
              </a:lnSpc>
              <a:spcBef>
                <a:spcPts val="0"/>
              </a:spcBef>
              <a:spcAft>
                <a:spcPts val="0"/>
              </a:spcAft>
              <a:buSzPts val="800"/>
              <a:buChar char="+"/>
            </a:pPr>
            <a:r>
              <a:rPr lang="en" sz="800"/>
              <a:t>/geboortedatum: dateTime </a:t>
            </a:r>
            <a:r>
              <a:rPr lang="en" sz="800"/>
              <a:t>[0..1]</a:t>
            </a:r>
            <a:endParaRPr sz="800"/>
          </a:p>
          <a:p>
            <a:pPr indent="-279400" lvl="0" marL="457200" marR="0" rtl="0" algn="l">
              <a:lnSpc>
                <a:spcPct val="100000"/>
              </a:lnSpc>
              <a:spcBef>
                <a:spcPts val="0"/>
              </a:spcBef>
              <a:spcAft>
                <a:spcPts val="0"/>
              </a:spcAft>
              <a:buSzPts val="800"/>
              <a:buChar char="+"/>
            </a:pPr>
            <a:r>
              <a:rPr lang="en" sz="800"/>
              <a:t>gebruikteVoornaam: String </a:t>
            </a:r>
            <a:r>
              <a:rPr lang="en" sz="800"/>
              <a:t>[0..1]</a:t>
            </a:r>
            <a:endParaRPr sz="800"/>
          </a:p>
          <a:p>
            <a:pPr indent="-279400" lvl="0" marL="457200" marR="0" rtl="0" algn="l">
              <a:lnSpc>
                <a:spcPct val="100000"/>
              </a:lnSpc>
              <a:spcBef>
                <a:spcPts val="0"/>
              </a:spcBef>
              <a:spcAft>
                <a:spcPts val="0"/>
              </a:spcAft>
              <a:buSzPts val="800"/>
              <a:buChar char="+"/>
            </a:pPr>
            <a:r>
              <a:rPr lang="en" sz="800"/>
              <a:t>gender: Gender [0..1]</a:t>
            </a:r>
            <a:endParaRPr sz="800"/>
          </a:p>
          <a:p>
            <a:pPr indent="-279400" lvl="0" marL="457200" marR="0" rtl="0" algn="l">
              <a:lnSpc>
                <a:spcPct val="100000"/>
              </a:lnSpc>
              <a:spcBef>
                <a:spcPts val="0"/>
              </a:spcBef>
              <a:spcAft>
                <a:spcPts val="0"/>
              </a:spcAft>
              <a:buSzPts val="800"/>
              <a:buChar char="+"/>
            </a:pPr>
            <a:r>
              <a:rPr lang="en" sz="800"/>
              <a:t>/nationaliteit: int </a:t>
            </a:r>
            <a:r>
              <a:rPr lang="en" sz="800"/>
              <a:t>[0..*]</a:t>
            </a:r>
            <a:endParaRPr sz="800"/>
          </a:p>
          <a:p>
            <a:pPr indent="-279400" lvl="0" marL="457200" marR="0" rtl="0" algn="l">
              <a:lnSpc>
                <a:spcPct val="100000"/>
              </a:lnSpc>
              <a:spcBef>
                <a:spcPts val="0"/>
              </a:spcBef>
              <a:spcAft>
                <a:spcPts val="0"/>
              </a:spcAft>
              <a:buSzPts val="800"/>
              <a:buChar char="+"/>
            </a:pPr>
            <a:r>
              <a:rPr lang="en" sz="800"/>
              <a:t>/woonplaats: Plaats </a:t>
            </a:r>
            <a:r>
              <a:rPr lang="en" sz="800"/>
              <a:t>[0..1]</a:t>
            </a:r>
            <a:endParaRPr sz="800"/>
          </a:p>
        </p:txBody>
      </p:sp>
      <p:sp>
        <p:nvSpPr>
          <p:cNvPr id="1014" name="Google Shape;1014;p137"/>
          <p:cNvSpPr/>
          <p:nvPr/>
        </p:nvSpPr>
        <p:spPr>
          <a:xfrm>
            <a:off x="974625" y="2042025"/>
            <a:ext cx="1880400" cy="33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OSLO-Persoon::Persoon</a:t>
            </a:r>
            <a:endParaRPr b="0" i="0" sz="1000" u="none" cap="none" strike="noStrike">
              <a:solidFill>
                <a:srgbClr val="000000"/>
              </a:solidFill>
              <a:latin typeface="Arial"/>
              <a:ea typeface="Arial"/>
              <a:cs typeface="Arial"/>
              <a:sym typeface="Arial"/>
            </a:endParaRPr>
          </a:p>
        </p:txBody>
      </p:sp>
      <p:cxnSp>
        <p:nvCxnSpPr>
          <p:cNvPr id="1015" name="Google Shape;1015;p137"/>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cxnSp>
        <p:nvCxnSpPr>
          <p:cNvPr id="1016" name="Google Shape;1016;p137"/>
          <p:cNvCxnSpPr>
            <a:stCxn id="1013" idx="3"/>
            <a:endCxn id="1011" idx="2"/>
          </p:cNvCxnSpPr>
          <p:nvPr/>
        </p:nvCxnSpPr>
        <p:spPr>
          <a:xfrm flipH="1" rot="10800000">
            <a:off x="2855025" y="1673175"/>
            <a:ext cx="785400" cy="1400700"/>
          </a:xfrm>
          <a:prstGeom prst="bentConnector2">
            <a:avLst/>
          </a:prstGeom>
          <a:noFill/>
          <a:ln cap="flat" cmpd="sng" w="9525">
            <a:solidFill>
              <a:schemeClr val="dk2"/>
            </a:solidFill>
            <a:prstDash val="solid"/>
            <a:round/>
            <a:headEnd len="med" w="med" type="none"/>
            <a:tailEnd len="med" w="med" type="none"/>
          </a:ln>
        </p:spPr>
      </p:cxnSp>
      <p:sp>
        <p:nvSpPr>
          <p:cNvPr id="1017" name="Google Shape;1017;p137"/>
          <p:cNvSpPr/>
          <p:nvPr/>
        </p:nvSpPr>
        <p:spPr>
          <a:xfrm>
            <a:off x="974625" y="4306301"/>
            <a:ext cx="18804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registratie:</a:t>
            </a:r>
            <a:r>
              <a:rPr lang="en" sz="800"/>
              <a:t> Identificator</a:t>
            </a:r>
            <a:endParaRPr sz="800"/>
          </a:p>
        </p:txBody>
      </p:sp>
      <p:sp>
        <p:nvSpPr>
          <p:cNvPr id="1018" name="Google Shape;1018;p137"/>
          <p:cNvSpPr/>
          <p:nvPr/>
        </p:nvSpPr>
        <p:spPr>
          <a:xfrm>
            <a:off x="974627" y="3967600"/>
            <a:ext cx="1880400" cy="33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t>OSLO-Persoon::Geregistreerd</a:t>
            </a:r>
            <a:endParaRPr sz="900"/>
          </a:p>
          <a:p>
            <a:pPr indent="0" lvl="0" marL="0" marR="0" rtl="0" algn="ctr">
              <a:lnSpc>
                <a:spcPct val="100000"/>
              </a:lnSpc>
              <a:spcBef>
                <a:spcPts val="0"/>
              </a:spcBef>
              <a:spcAft>
                <a:spcPts val="0"/>
              </a:spcAft>
              <a:buClr>
                <a:srgbClr val="000000"/>
              </a:buClr>
              <a:buSzPts val="1400"/>
              <a:buFont typeface="Arial"/>
              <a:buNone/>
            </a:pPr>
            <a:r>
              <a:rPr lang="en" sz="900"/>
              <a:t>Persoon</a:t>
            </a:r>
            <a:endParaRPr b="0" i="0" sz="900" u="none" cap="none" strike="noStrike">
              <a:solidFill>
                <a:srgbClr val="000000"/>
              </a:solidFill>
              <a:latin typeface="Arial"/>
              <a:ea typeface="Arial"/>
              <a:cs typeface="Arial"/>
              <a:sym typeface="Arial"/>
            </a:endParaRPr>
          </a:p>
        </p:txBody>
      </p:sp>
      <p:grpSp>
        <p:nvGrpSpPr>
          <p:cNvPr id="1019" name="Google Shape;1019;p137"/>
          <p:cNvGrpSpPr/>
          <p:nvPr/>
        </p:nvGrpSpPr>
        <p:grpSpPr>
          <a:xfrm>
            <a:off x="6913927" y="291313"/>
            <a:ext cx="212739" cy="172975"/>
            <a:chOff x="3915500" y="3855877"/>
            <a:chExt cx="539400" cy="346157"/>
          </a:xfrm>
        </p:grpSpPr>
        <p:sp>
          <p:nvSpPr>
            <p:cNvPr id="1020" name="Google Shape;1020;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22" name="Google Shape;1022;p137"/>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1023" name="Google Shape;1023;p137"/>
          <p:cNvGrpSpPr/>
          <p:nvPr/>
        </p:nvGrpSpPr>
        <p:grpSpPr>
          <a:xfrm>
            <a:off x="6913902" y="980076"/>
            <a:ext cx="212739" cy="172975"/>
            <a:chOff x="3915500" y="3855877"/>
            <a:chExt cx="539400" cy="346157"/>
          </a:xfrm>
        </p:grpSpPr>
        <p:sp>
          <p:nvSpPr>
            <p:cNvPr id="1024" name="Google Shape;1024;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3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26" name="Google Shape;1026;p137"/>
          <p:cNvCxnSpPr>
            <a:stCxn id="914" idx="3"/>
            <a:endCxn id="1024"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137"/>
          <p:cNvGrpSpPr/>
          <p:nvPr/>
        </p:nvGrpSpPr>
        <p:grpSpPr>
          <a:xfrm>
            <a:off x="7514015" y="699201"/>
            <a:ext cx="212739" cy="172975"/>
            <a:chOff x="3915500" y="3855877"/>
            <a:chExt cx="539400" cy="346157"/>
          </a:xfrm>
        </p:grpSpPr>
        <p:sp>
          <p:nvSpPr>
            <p:cNvPr id="1028" name="Google Shape;1028;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3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30" name="Google Shape;1030;p137"/>
          <p:cNvCxnSpPr>
            <a:stCxn id="1029" idx="0"/>
            <a:endCxn id="1029"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137"/>
          <p:cNvCxnSpPr>
            <a:stCxn id="1029" idx="0"/>
            <a:endCxn id="1029"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032" name="Google Shape;1032;p137"/>
          <p:cNvCxnSpPr>
            <a:stCxn id="1029" idx="0"/>
            <a:endCxn id="1029"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033" name="Google Shape;1033;p137"/>
          <p:cNvCxnSpPr>
            <a:stCxn id="1029" idx="0"/>
            <a:endCxn id="991"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1034" name="Google Shape;1034;p137"/>
          <p:cNvGrpSpPr/>
          <p:nvPr/>
        </p:nvGrpSpPr>
        <p:grpSpPr>
          <a:xfrm>
            <a:off x="8414115" y="1568013"/>
            <a:ext cx="212739" cy="172975"/>
            <a:chOff x="3915500" y="3855877"/>
            <a:chExt cx="539400" cy="346157"/>
          </a:xfrm>
        </p:grpSpPr>
        <p:sp>
          <p:nvSpPr>
            <p:cNvPr id="1035" name="Google Shape;1035;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137"/>
          <p:cNvGrpSpPr/>
          <p:nvPr/>
        </p:nvGrpSpPr>
        <p:grpSpPr>
          <a:xfrm>
            <a:off x="8414115" y="1815663"/>
            <a:ext cx="212739" cy="172975"/>
            <a:chOff x="3915500" y="3855877"/>
            <a:chExt cx="539400" cy="346157"/>
          </a:xfrm>
        </p:grpSpPr>
        <p:sp>
          <p:nvSpPr>
            <p:cNvPr id="1038" name="Google Shape;1038;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3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0" name="Google Shape;1040;p137"/>
          <p:cNvGrpSpPr/>
          <p:nvPr/>
        </p:nvGrpSpPr>
        <p:grpSpPr>
          <a:xfrm>
            <a:off x="8414115" y="2063313"/>
            <a:ext cx="212739" cy="172975"/>
            <a:chOff x="3915500" y="3855877"/>
            <a:chExt cx="539400" cy="346157"/>
          </a:xfrm>
        </p:grpSpPr>
        <p:sp>
          <p:nvSpPr>
            <p:cNvPr id="1041" name="Google Shape;1041;p13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3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43" name="Google Shape;1043;p137"/>
          <p:cNvCxnSpPr>
            <a:stCxn id="1018" idx="0"/>
            <a:endCxn id="1013" idx="2"/>
          </p:cNvCxnSpPr>
          <p:nvPr/>
        </p:nvCxnSpPr>
        <p:spPr>
          <a:xfrm rot="10800000">
            <a:off x="1914827" y="3766900"/>
            <a:ext cx="0" cy="20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8"/>
          <p:cNvSpPr/>
          <p:nvPr/>
        </p:nvSpPr>
        <p:spPr>
          <a:xfrm>
            <a:off x="539580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38"/>
          <p:cNvSpPr txBox="1"/>
          <p:nvPr/>
        </p:nvSpPr>
        <p:spPr>
          <a:xfrm>
            <a:off x="628650" y="273850"/>
            <a:ext cx="48219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Storyline</a:t>
            </a:r>
            <a:r>
              <a:rPr b="1" lang="en" sz="3000"/>
              <a:t> - Participant</a:t>
            </a:r>
            <a:endParaRPr b="1" i="0" sz="2200" u="none" cap="none" strike="noStrike">
              <a:solidFill>
                <a:srgbClr val="000000"/>
              </a:solidFill>
              <a:latin typeface="Arial"/>
              <a:ea typeface="Arial"/>
              <a:cs typeface="Arial"/>
              <a:sym typeface="Arial"/>
            </a:endParaRPr>
          </a:p>
        </p:txBody>
      </p:sp>
      <p:sp>
        <p:nvSpPr>
          <p:cNvPr id="1050" name="Google Shape;1050;p138"/>
          <p:cNvSpPr txBox="1"/>
          <p:nvPr/>
        </p:nvSpPr>
        <p:spPr>
          <a:xfrm>
            <a:off x="628650" y="864200"/>
            <a:ext cx="33783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b="1" lang="en" sz="1300">
                <a:solidFill>
                  <a:srgbClr val="0B5394"/>
                </a:solidFill>
                <a:latin typeface="Calibri"/>
                <a:ea typeface="Calibri"/>
                <a:cs typeface="Calibri"/>
                <a:sym typeface="Calibri"/>
              </a:rPr>
              <a:t>Fien </a:t>
            </a:r>
            <a:r>
              <a:rPr lang="en" sz="1300">
                <a:latin typeface="Calibri"/>
                <a:ea typeface="Calibri"/>
                <a:cs typeface="Calibri"/>
                <a:sym typeface="Calibri"/>
              </a:rPr>
              <a:t>is een participant van culturele activiteiten. </a:t>
            </a:r>
            <a:endParaRPr sz="1300">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t/>
            </a:r>
            <a:endParaRPr sz="1300">
              <a:latin typeface="Calibri"/>
              <a:ea typeface="Calibri"/>
              <a:cs typeface="Calibri"/>
              <a:sym typeface="Calibri"/>
            </a:endParaRPr>
          </a:p>
          <a:p>
            <a:pPr indent="0" lvl="0" marL="0" rtl="0" algn="just">
              <a:spcBef>
                <a:spcPts val="0"/>
              </a:spcBef>
              <a:spcAft>
                <a:spcPts val="0"/>
              </a:spcAft>
              <a:buClr>
                <a:srgbClr val="000000"/>
              </a:buClr>
              <a:buSzPts val="1300"/>
              <a:buFont typeface="Arial"/>
              <a:buNone/>
            </a:pPr>
            <a:r>
              <a:rPr lang="en" sz="1300">
                <a:latin typeface="Calibri"/>
                <a:ea typeface="Calibri"/>
                <a:cs typeface="Calibri"/>
                <a:sym typeface="Calibri"/>
              </a:rPr>
              <a:t>Fien is 32 jaar en heeft de Belgische</a:t>
            </a:r>
            <a:r>
              <a:rPr lang="en" sz="1300">
                <a:latin typeface="Calibri"/>
                <a:ea typeface="Calibri"/>
                <a:cs typeface="Calibri"/>
                <a:sym typeface="Calibri"/>
              </a:rPr>
              <a:t> identiteit.</a:t>
            </a:r>
            <a:r>
              <a:rPr lang="en" sz="1300">
                <a:latin typeface="Calibri"/>
                <a:ea typeface="Calibri"/>
                <a:cs typeface="Calibri"/>
                <a:sym typeface="Calibri"/>
              </a:rPr>
              <a:t> Ze behaalde een masterdiploma in de literatuurwetenschappen.</a:t>
            </a:r>
            <a:endParaRPr b="1" sz="1300">
              <a:solidFill>
                <a:srgbClr val="0B5394"/>
              </a:solidFill>
              <a:latin typeface="Calibri"/>
              <a:ea typeface="Calibri"/>
              <a:cs typeface="Calibri"/>
              <a:sym typeface="Calibri"/>
            </a:endParaRPr>
          </a:p>
        </p:txBody>
      </p:sp>
      <p:sp>
        <p:nvSpPr>
          <p:cNvPr id="1051" name="Google Shape;1051;p138"/>
          <p:cNvSpPr/>
          <p:nvPr/>
        </p:nvSpPr>
        <p:spPr>
          <a:xfrm>
            <a:off x="1447801" y="2864150"/>
            <a:ext cx="3124200" cy="12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Arial"/>
              <a:buChar char="+"/>
            </a:pPr>
            <a:r>
              <a:rPr lang="en" sz="1200"/>
              <a:t>consent: Consent </a:t>
            </a:r>
            <a:r>
              <a:rPr lang="en" sz="1200"/>
              <a:t>[0..*]</a:t>
            </a:r>
            <a:endParaRPr sz="1200"/>
          </a:p>
          <a:p>
            <a:pPr indent="-304800" lvl="0" marL="457200" marR="0" rtl="0" algn="l">
              <a:lnSpc>
                <a:spcPct val="100000"/>
              </a:lnSpc>
              <a:spcBef>
                <a:spcPts val="0"/>
              </a:spcBef>
              <a:spcAft>
                <a:spcPts val="0"/>
              </a:spcAft>
              <a:buSzPts val="1200"/>
              <a:buChar char="+"/>
            </a:pPr>
            <a:r>
              <a:rPr lang="en" sz="1200"/>
              <a:t>leeftijdsklasse:</a:t>
            </a:r>
            <a:r>
              <a:rPr lang="en" sz="1200"/>
              <a:t> Leeftijdsklasse </a:t>
            </a:r>
            <a:r>
              <a:rPr lang="en" sz="1200"/>
              <a:t>[0..1]</a:t>
            </a:r>
            <a:endParaRPr sz="1200"/>
          </a:p>
          <a:p>
            <a:pPr indent="-304800" lvl="0" marL="457200" marR="0" rtl="0" algn="l">
              <a:lnSpc>
                <a:spcPct val="100000"/>
              </a:lnSpc>
              <a:spcBef>
                <a:spcPts val="0"/>
              </a:spcBef>
              <a:spcAft>
                <a:spcPts val="0"/>
              </a:spcAft>
              <a:buSzPts val="1200"/>
              <a:buChar char="+"/>
            </a:pPr>
            <a:r>
              <a:rPr lang="en" sz="1200"/>
              <a:t>onderwijsniveau:</a:t>
            </a:r>
            <a:r>
              <a:rPr lang="en" sz="1200"/>
              <a:t> Onderwijsniveau </a:t>
            </a:r>
            <a:r>
              <a:rPr lang="en" sz="1200"/>
              <a:t>[0..1]</a:t>
            </a:r>
            <a:endParaRPr sz="1200"/>
          </a:p>
          <a:p>
            <a:pPr indent="-304800" lvl="0" marL="457200" marR="0" rtl="0" algn="l">
              <a:lnSpc>
                <a:spcPct val="100000"/>
              </a:lnSpc>
              <a:spcBef>
                <a:spcPts val="0"/>
              </a:spcBef>
              <a:spcAft>
                <a:spcPts val="0"/>
              </a:spcAft>
              <a:buSzPts val="1200"/>
              <a:buChar char="+"/>
            </a:pPr>
            <a:r>
              <a:rPr lang="en" sz="1200"/>
              <a:t>woonplaats:</a:t>
            </a:r>
            <a:r>
              <a:rPr lang="en" sz="1200"/>
              <a:t> Plaats </a:t>
            </a:r>
            <a:r>
              <a:rPr lang="en" sz="1200"/>
              <a:t>[0..1]</a:t>
            </a:r>
            <a:endParaRPr sz="1200"/>
          </a:p>
        </p:txBody>
      </p:sp>
      <p:sp>
        <p:nvSpPr>
          <p:cNvPr id="1052" name="Google Shape;1052;p138"/>
          <p:cNvSpPr/>
          <p:nvPr/>
        </p:nvSpPr>
        <p:spPr>
          <a:xfrm>
            <a:off x="1447800" y="2407750"/>
            <a:ext cx="3124200" cy="478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371600" marR="0" rtl="0" algn="ctr">
              <a:lnSpc>
                <a:spcPct val="100000"/>
              </a:lnSpc>
              <a:spcBef>
                <a:spcPts val="0"/>
              </a:spcBef>
              <a:spcAft>
                <a:spcPts val="0"/>
              </a:spcAft>
              <a:buClr>
                <a:srgbClr val="000000"/>
              </a:buClr>
              <a:buSzPts val="1400"/>
              <a:buFont typeface="Arial"/>
              <a:buNone/>
            </a:pPr>
            <a:r>
              <a:rPr i="1" lang="en" sz="1300"/>
              <a:t>Agent</a:t>
            </a:r>
            <a:endParaRPr i="1" sz="1300"/>
          </a:p>
          <a:p>
            <a:pPr indent="0" lvl="0" marL="0" marR="0" rtl="0" algn="ctr">
              <a:lnSpc>
                <a:spcPct val="100000"/>
              </a:lnSpc>
              <a:spcBef>
                <a:spcPts val="0"/>
              </a:spcBef>
              <a:spcAft>
                <a:spcPts val="0"/>
              </a:spcAft>
              <a:buClr>
                <a:srgbClr val="000000"/>
              </a:buClr>
              <a:buSzPts val="1400"/>
              <a:buFont typeface="Arial"/>
              <a:buNone/>
            </a:pPr>
            <a:r>
              <a:rPr lang="en"/>
              <a:t>Participant</a:t>
            </a:r>
            <a:endParaRPr b="0" i="0" sz="1400" u="none" cap="none" strike="noStrike">
              <a:solidFill>
                <a:srgbClr val="000000"/>
              </a:solidFill>
              <a:latin typeface="Arial"/>
              <a:ea typeface="Arial"/>
              <a:cs typeface="Arial"/>
              <a:sym typeface="Arial"/>
            </a:endParaRPr>
          </a:p>
        </p:txBody>
      </p:sp>
      <p:sp>
        <p:nvSpPr>
          <p:cNvPr id="1053" name="Google Shape;1053;p138"/>
          <p:cNvSpPr txBox="1"/>
          <p:nvPr/>
        </p:nvSpPr>
        <p:spPr>
          <a:xfrm>
            <a:off x="5521800" y="2764125"/>
            <a:ext cx="31815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Een </a:t>
            </a:r>
            <a:r>
              <a:rPr b="1" lang="en" sz="1200">
                <a:latin typeface="Proxima Nova"/>
                <a:ea typeface="Proxima Nova"/>
                <a:cs typeface="Proxima Nova"/>
                <a:sym typeface="Proxima Nova"/>
              </a:rPr>
              <a:t>Participant</a:t>
            </a:r>
            <a:r>
              <a:rPr lang="en" sz="1200">
                <a:latin typeface="Proxima Nova"/>
                <a:ea typeface="Proxima Nova"/>
                <a:cs typeface="Proxima Nova"/>
                <a:sym typeface="Proxima Nova"/>
              </a:rPr>
              <a:t> kan verschillende vormen aannemen. In dit geval is het een natuurlijk persoon.</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Proxima Nova"/>
                <a:ea typeface="Proxima Nova"/>
                <a:cs typeface="Proxima Nova"/>
                <a:sym typeface="Proxima Nova"/>
              </a:rPr>
              <a:t>→ OSLO</a:t>
            </a:r>
            <a:r>
              <a:rPr lang="en" sz="1200">
                <a:latin typeface="Proxima Nova"/>
                <a:ea typeface="Proxima Nova"/>
                <a:cs typeface="Proxima Nova"/>
                <a:sym typeface="Proxima Nova"/>
              </a:rPr>
              <a:t>-Generiek::Agent</a:t>
            </a:r>
            <a:endParaRPr b="0" i="0" sz="1200" u="none" cap="none" strike="noStrike">
              <a:solidFill>
                <a:srgbClr val="000000"/>
              </a:solidFill>
              <a:latin typeface="Proxima Nova"/>
              <a:ea typeface="Proxima Nova"/>
              <a:cs typeface="Proxima Nova"/>
              <a:sym typeface="Proxima Nova"/>
            </a:endParaRPr>
          </a:p>
        </p:txBody>
      </p:sp>
      <p:grpSp>
        <p:nvGrpSpPr>
          <p:cNvPr id="1054" name="Google Shape;1054;p138"/>
          <p:cNvGrpSpPr/>
          <p:nvPr/>
        </p:nvGrpSpPr>
        <p:grpSpPr>
          <a:xfrm>
            <a:off x="6313865" y="186988"/>
            <a:ext cx="212739" cy="172975"/>
            <a:chOff x="3915500" y="3855877"/>
            <a:chExt cx="539400" cy="346157"/>
          </a:xfrm>
        </p:grpSpPr>
        <p:sp>
          <p:nvSpPr>
            <p:cNvPr id="1055" name="Google Shape;105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7" name="Google Shape;1057;p138"/>
          <p:cNvGrpSpPr/>
          <p:nvPr/>
        </p:nvGrpSpPr>
        <p:grpSpPr>
          <a:xfrm>
            <a:off x="5931279" y="1061669"/>
            <a:ext cx="212739" cy="172975"/>
            <a:chOff x="8142318" y="1892844"/>
            <a:chExt cx="539400" cy="346157"/>
          </a:xfrm>
        </p:grpSpPr>
        <p:sp>
          <p:nvSpPr>
            <p:cNvPr id="1058" name="Google Shape;1058;p138"/>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38"/>
            <p:cNvSpPr/>
            <p:nvPr/>
          </p:nvSpPr>
          <p:spPr>
            <a:xfrm>
              <a:off x="8142318" y="1892844"/>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0" name="Google Shape;1060;p138"/>
          <p:cNvGrpSpPr/>
          <p:nvPr/>
        </p:nvGrpSpPr>
        <p:grpSpPr>
          <a:xfrm>
            <a:off x="6313865" y="538963"/>
            <a:ext cx="212739" cy="172975"/>
            <a:chOff x="3915500" y="3855877"/>
            <a:chExt cx="539400" cy="346157"/>
          </a:xfrm>
        </p:grpSpPr>
        <p:sp>
          <p:nvSpPr>
            <p:cNvPr id="1061" name="Google Shape;1061;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3" name="Google Shape;1063;p138"/>
          <p:cNvGrpSpPr/>
          <p:nvPr/>
        </p:nvGrpSpPr>
        <p:grpSpPr>
          <a:xfrm>
            <a:off x="5957490" y="538963"/>
            <a:ext cx="212739" cy="172975"/>
            <a:chOff x="3915500" y="3855877"/>
            <a:chExt cx="539400" cy="346157"/>
          </a:xfrm>
        </p:grpSpPr>
        <p:sp>
          <p:nvSpPr>
            <p:cNvPr id="1064" name="Google Shape;1064;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66" name="Google Shape;1066;p138"/>
          <p:cNvCxnSpPr>
            <a:stCxn id="1055" idx="2"/>
            <a:endCxn id="1062"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1067" name="Google Shape;1067;p138"/>
          <p:cNvGrpSpPr/>
          <p:nvPr/>
        </p:nvGrpSpPr>
        <p:grpSpPr>
          <a:xfrm>
            <a:off x="6313865" y="786613"/>
            <a:ext cx="212739" cy="172975"/>
            <a:chOff x="3915500" y="3855877"/>
            <a:chExt cx="539400" cy="346157"/>
          </a:xfrm>
        </p:grpSpPr>
        <p:sp>
          <p:nvSpPr>
            <p:cNvPr id="1068" name="Google Shape;1068;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70" name="Google Shape;1070;p138"/>
          <p:cNvCxnSpPr>
            <a:stCxn id="1069" idx="0"/>
            <a:endCxn id="1061"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1071" name="Google Shape;1071;p138"/>
          <p:cNvGrpSpPr/>
          <p:nvPr/>
        </p:nvGrpSpPr>
        <p:grpSpPr>
          <a:xfrm>
            <a:off x="6571040" y="1061663"/>
            <a:ext cx="212739" cy="172975"/>
            <a:chOff x="3915500" y="3855877"/>
            <a:chExt cx="539400" cy="346157"/>
          </a:xfrm>
        </p:grpSpPr>
        <p:sp>
          <p:nvSpPr>
            <p:cNvPr id="1072" name="Google Shape;107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4" name="Google Shape;1074;p138"/>
          <p:cNvGrpSpPr/>
          <p:nvPr/>
        </p:nvGrpSpPr>
        <p:grpSpPr>
          <a:xfrm>
            <a:off x="6913940" y="538963"/>
            <a:ext cx="212739" cy="172975"/>
            <a:chOff x="3915500" y="3855877"/>
            <a:chExt cx="539400" cy="346157"/>
          </a:xfrm>
        </p:grpSpPr>
        <p:sp>
          <p:nvSpPr>
            <p:cNvPr id="1075" name="Google Shape;107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7" name="Google Shape;1077;p138"/>
          <p:cNvGrpSpPr/>
          <p:nvPr/>
        </p:nvGrpSpPr>
        <p:grpSpPr>
          <a:xfrm>
            <a:off x="6913940" y="759513"/>
            <a:ext cx="212739" cy="172975"/>
            <a:chOff x="3915500" y="3855877"/>
            <a:chExt cx="539400" cy="346157"/>
          </a:xfrm>
        </p:grpSpPr>
        <p:sp>
          <p:nvSpPr>
            <p:cNvPr id="1078" name="Google Shape;1078;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80" name="Google Shape;1080;p138"/>
          <p:cNvCxnSpPr>
            <a:stCxn id="1073"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1081" name="Google Shape;1081;p138"/>
          <p:cNvCxnSpPr>
            <a:endCxn id="1075"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1082" name="Google Shape;1082;p138"/>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1083" name="Google Shape;1083;p138"/>
          <p:cNvGrpSpPr/>
          <p:nvPr/>
        </p:nvGrpSpPr>
        <p:grpSpPr>
          <a:xfrm>
            <a:off x="6918640" y="1187551"/>
            <a:ext cx="212739" cy="172975"/>
            <a:chOff x="3915500" y="3855877"/>
            <a:chExt cx="539400" cy="346157"/>
          </a:xfrm>
        </p:grpSpPr>
        <p:sp>
          <p:nvSpPr>
            <p:cNvPr id="1084" name="Google Shape;1084;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86" name="Google Shape;1086;p138"/>
          <p:cNvCxnSpPr>
            <a:stCxn id="1072" idx="3"/>
            <a:endCxn id="1084"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1087" name="Google Shape;1087;p138"/>
          <p:cNvCxnSpPr>
            <a:stCxn id="1058" idx="3"/>
            <a:endCxn id="1072"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1088" name="Google Shape;1088;p138"/>
          <p:cNvCxnSpPr>
            <a:stCxn id="1068"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1089" name="Google Shape;1089;p138"/>
          <p:cNvGrpSpPr/>
          <p:nvPr/>
        </p:nvGrpSpPr>
        <p:grpSpPr>
          <a:xfrm>
            <a:off x="6913940" y="1395038"/>
            <a:ext cx="212739" cy="172975"/>
            <a:chOff x="3915500" y="3855877"/>
            <a:chExt cx="539400" cy="346157"/>
          </a:xfrm>
        </p:grpSpPr>
        <p:sp>
          <p:nvSpPr>
            <p:cNvPr id="1090" name="Google Shape;1090;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2" name="Google Shape;1092;p138"/>
          <p:cNvGrpSpPr/>
          <p:nvPr/>
        </p:nvGrpSpPr>
        <p:grpSpPr>
          <a:xfrm>
            <a:off x="6571040" y="1408813"/>
            <a:ext cx="212739" cy="172975"/>
            <a:chOff x="3915500" y="3855877"/>
            <a:chExt cx="539400" cy="346157"/>
          </a:xfrm>
        </p:grpSpPr>
        <p:sp>
          <p:nvSpPr>
            <p:cNvPr id="1093" name="Google Shape;1093;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5" name="Google Shape;1095;p138"/>
          <p:cNvGrpSpPr/>
          <p:nvPr/>
        </p:nvGrpSpPr>
        <p:grpSpPr>
          <a:xfrm>
            <a:off x="5931277" y="1408813"/>
            <a:ext cx="212739" cy="172975"/>
            <a:chOff x="3915500" y="3855877"/>
            <a:chExt cx="539400" cy="346157"/>
          </a:xfrm>
        </p:grpSpPr>
        <p:sp>
          <p:nvSpPr>
            <p:cNvPr id="1096" name="Google Shape;1096;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8" name="Google Shape;1098;p138"/>
          <p:cNvGrpSpPr/>
          <p:nvPr/>
        </p:nvGrpSpPr>
        <p:grpSpPr>
          <a:xfrm>
            <a:off x="5574102" y="1637413"/>
            <a:ext cx="212739" cy="172975"/>
            <a:chOff x="3915500" y="3855877"/>
            <a:chExt cx="539400" cy="346157"/>
          </a:xfrm>
        </p:grpSpPr>
        <p:sp>
          <p:nvSpPr>
            <p:cNvPr id="1099" name="Google Shape;109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1" name="Google Shape;1101;p138"/>
          <p:cNvGrpSpPr/>
          <p:nvPr/>
        </p:nvGrpSpPr>
        <p:grpSpPr>
          <a:xfrm>
            <a:off x="5574102" y="1913638"/>
            <a:ext cx="212739" cy="172975"/>
            <a:chOff x="3915500" y="3855877"/>
            <a:chExt cx="539400" cy="346157"/>
          </a:xfrm>
        </p:grpSpPr>
        <p:sp>
          <p:nvSpPr>
            <p:cNvPr id="1102" name="Google Shape;110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4" name="Google Shape;1104;p138"/>
          <p:cNvGrpSpPr/>
          <p:nvPr/>
        </p:nvGrpSpPr>
        <p:grpSpPr>
          <a:xfrm>
            <a:off x="5574102" y="2189863"/>
            <a:ext cx="212739" cy="172975"/>
            <a:chOff x="3915500" y="3855877"/>
            <a:chExt cx="539400" cy="346157"/>
          </a:xfrm>
        </p:grpSpPr>
        <p:sp>
          <p:nvSpPr>
            <p:cNvPr id="1105" name="Google Shape;110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07" name="Google Shape;1107;p138"/>
          <p:cNvCxnSpPr>
            <a:stCxn id="1058" idx="2"/>
            <a:endCxn id="1097"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108" name="Google Shape;1108;p138"/>
          <p:cNvCxnSpPr>
            <a:stCxn id="1096"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1109" name="Google Shape;1109;p138"/>
          <p:cNvCxnSpPr>
            <a:stCxn id="1099"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110" name="Google Shape;1110;p138"/>
          <p:cNvCxnSpPr>
            <a:stCxn id="1102"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111" name="Google Shape;1111;p138"/>
          <p:cNvCxnSpPr>
            <a:stCxn id="1105"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1112" name="Google Shape;1112;p138"/>
          <p:cNvGrpSpPr/>
          <p:nvPr/>
        </p:nvGrpSpPr>
        <p:grpSpPr>
          <a:xfrm>
            <a:off x="6571040" y="1699963"/>
            <a:ext cx="212739" cy="172975"/>
            <a:chOff x="3915500" y="3855877"/>
            <a:chExt cx="539400" cy="346157"/>
          </a:xfrm>
        </p:grpSpPr>
        <p:sp>
          <p:nvSpPr>
            <p:cNvPr id="1113" name="Google Shape;1113;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15" name="Google Shape;1115;p138"/>
          <p:cNvCxnSpPr>
            <a:stCxn id="1072" idx="2"/>
            <a:endCxn id="1094"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116" name="Google Shape;1116;p138"/>
          <p:cNvCxnSpPr>
            <a:stCxn id="1093" idx="2"/>
            <a:endCxn id="1114"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1117" name="Google Shape;1117;p138"/>
          <p:cNvCxnSpPr>
            <a:stCxn id="1084" idx="2"/>
            <a:endCxn id="1091"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1118" name="Google Shape;1118;p138"/>
          <p:cNvGrpSpPr/>
          <p:nvPr/>
        </p:nvGrpSpPr>
        <p:grpSpPr>
          <a:xfrm>
            <a:off x="7262627" y="1584376"/>
            <a:ext cx="212739" cy="172975"/>
            <a:chOff x="3915500" y="3855877"/>
            <a:chExt cx="539400" cy="346157"/>
          </a:xfrm>
        </p:grpSpPr>
        <p:sp>
          <p:nvSpPr>
            <p:cNvPr id="1119" name="Google Shape;111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1" name="Google Shape;1121;p138"/>
          <p:cNvGrpSpPr/>
          <p:nvPr/>
        </p:nvGrpSpPr>
        <p:grpSpPr>
          <a:xfrm>
            <a:off x="7262627" y="1860601"/>
            <a:ext cx="212739" cy="172975"/>
            <a:chOff x="3915500" y="3855877"/>
            <a:chExt cx="539400" cy="346157"/>
          </a:xfrm>
        </p:grpSpPr>
        <p:sp>
          <p:nvSpPr>
            <p:cNvPr id="1122" name="Google Shape;112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4" name="Google Shape;1124;p138"/>
          <p:cNvGrpSpPr/>
          <p:nvPr/>
        </p:nvGrpSpPr>
        <p:grpSpPr>
          <a:xfrm>
            <a:off x="7262627" y="2136826"/>
            <a:ext cx="212739" cy="172975"/>
            <a:chOff x="3915500" y="3855877"/>
            <a:chExt cx="539400" cy="346157"/>
          </a:xfrm>
        </p:grpSpPr>
        <p:sp>
          <p:nvSpPr>
            <p:cNvPr id="1125" name="Google Shape;112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27" name="Google Shape;1127;p138"/>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1128" name="Google Shape;1128;p138"/>
          <p:cNvCxnSpPr>
            <a:stCxn id="1119"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1129" name="Google Shape;1129;p138"/>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1130" name="Google Shape;1130;p138"/>
          <p:cNvCxnSpPr>
            <a:stCxn id="1125"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1131" name="Google Shape;1131;p138"/>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1132" name="Google Shape;1132;p138"/>
          <p:cNvCxnSpPr>
            <a:stCxn id="1064"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1133" name="Google Shape;1133;p138"/>
          <p:cNvGrpSpPr/>
          <p:nvPr/>
        </p:nvGrpSpPr>
        <p:grpSpPr>
          <a:xfrm>
            <a:off x="8414115" y="538963"/>
            <a:ext cx="212739" cy="172975"/>
            <a:chOff x="3915500" y="3855877"/>
            <a:chExt cx="539400" cy="346157"/>
          </a:xfrm>
        </p:grpSpPr>
        <p:sp>
          <p:nvSpPr>
            <p:cNvPr id="1134" name="Google Shape;1134;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6" name="Google Shape;1136;p138"/>
          <p:cNvGrpSpPr/>
          <p:nvPr/>
        </p:nvGrpSpPr>
        <p:grpSpPr>
          <a:xfrm>
            <a:off x="8414115" y="786613"/>
            <a:ext cx="212739" cy="172975"/>
            <a:chOff x="3915500" y="3855877"/>
            <a:chExt cx="539400" cy="346157"/>
          </a:xfrm>
        </p:grpSpPr>
        <p:sp>
          <p:nvSpPr>
            <p:cNvPr id="1137" name="Google Shape;1137;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9" name="Google Shape;1139;p138"/>
          <p:cNvGrpSpPr/>
          <p:nvPr/>
        </p:nvGrpSpPr>
        <p:grpSpPr>
          <a:xfrm>
            <a:off x="8414115" y="1034263"/>
            <a:ext cx="212739" cy="172975"/>
            <a:chOff x="3915500" y="3855877"/>
            <a:chExt cx="539400" cy="346157"/>
          </a:xfrm>
        </p:grpSpPr>
        <p:sp>
          <p:nvSpPr>
            <p:cNvPr id="1140" name="Google Shape;1140;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138"/>
          <p:cNvGrpSpPr/>
          <p:nvPr/>
        </p:nvGrpSpPr>
        <p:grpSpPr>
          <a:xfrm>
            <a:off x="8414115" y="1281913"/>
            <a:ext cx="212739" cy="172975"/>
            <a:chOff x="3915500" y="3855877"/>
            <a:chExt cx="539400" cy="346157"/>
          </a:xfrm>
        </p:grpSpPr>
        <p:sp>
          <p:nvSpPr>
            <p:cNvPr id="1143" name="Google Shape;1143;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5" name="Google Shape;1145;p138"/>
          <p:cNvGrpSpPr/>
          <p:nvPr/>
        </p:nvGrpSpPr>
        <p:grpSpPr>
          <a:xfrm>
            <a:off x="7818790" y="250063"/>
            <a:ext cx="212739" cy="172975"/>
            <a:chOff x="3915500" y="3855877"/>
            <a:chExt cx="539400" cy="346157"/>
          </a:xfrm>
        </p:grpSpPr>
        <p:sp>
          <p:nvSpPr>
            <p:cNvPr id="1146" name="Google Shape;1146;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8" name="Google Shape;1148;p138"/>
          <p:cNvGrpSpPr/>
          <p:nvPr/>
        </p:nvGrpSpPr>
        <p:grpSpPr>
          <a:xfrm>
            <a:off x="7514015" y="423051"/>
            <a:ext cx="212739" cy="172975"/>
            <a:chOff x="3915500" y="3855877"/>
            <a:chExt cx="539400" cy="346157"/>
          </a:xfrm>
        </p:grpSpPr>
        <p:sp>
          <p:nvSpPr>
            <p:cNvPr id="1149" name="Google Shape;114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1" name="Google Shape;1151;p138"/>
          <p:cNvGrpSpPr/>
          <p:nvPr/>
        </p:nvGrpSpPr>
        <p:grpSpPr>
          <a:xfrm>
            <a:off x="7514015" y="1034263"/>
            <a:ext cx="212739" cy="172975"/>
            <a:chOff x="3915500" y="3855877"/>
            <a:chExt cx="539400" cy="346157"/>
          </a:xfrm>
        </p:grpSpPr>
        <p:sp>
          <p:nvSpPr>
            <p:cNvPr id="1152" name="Google Shape;115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4" name="Google Shape;1154;p138"/>
          <p:cNvGrpSpPr/>
          <p:nvPr/>
        </p:nvGrpSpPr>
        <p:grpSpPr>
          <a:xfrm>
            <a:off x="7514015" y="1407738"/>
            <a:ext cx="212739" cy="172975"/>
            <a:chOff x="3915500" y="3855877"/>
            <a:chExt cx="539400" cy="346157"/>
          </a:xfrm>
        </p:grpSpPr>
        <p:sp>
          <p:nvSpPr>
            <p:cNvPr id="1155" name="Google Shape;115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7" name="Google Shape;1157;p138"/>
          <p:cNvGrpSpPr/>
          <p:nvPr/>
        </p:nvGrpSpPr>
        <p:grpSpPr>
          <a:xfrm>
            <a:off x="7818790" y="1408813"/>
            <a:ext cx="212739" cy="172975"/>
            <a:chOff x="3915500" y="3855877"/>
            <a:chExt cx="539400" cy="346157"/>
          </a:xfrm>
        </p:grpSpPr>
        <p:sp>
          <p:nvSpPr>
            <p:cNvPr id="1158" name="Google Shape;1158;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0" name="Google Shape;1160;p138"/>
          <p:cNvGrpSpPr/>
          <p:nvPr/>
        </p:nvGrpSpPr>
        <p:grpSpPr>
          <a:xfrm>
            <a:off x="7818790" y="1705638"/>
            <a:ext cx="212739" cy="172975"/>
            <a:chOff x="3915500" y="3855877"/>
            <a:chExt cx="539400" cy="346157"/>
          </a:xfrm>
        </p:grpSpPr>
        <p:sp>
          <p:nvSpPr>
            <p:cNvPr id="1161" name="Google Shape;1161;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63" name="Google Shape;1163;p138"/>
          <p:cNvCxnSpPr>
            <a:stCxn id="1146"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1164" name="Google Shape;1164;p138"/>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1165" name="Google Shape;1165;p138"/>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1166" name="Google Shape;1166;p138"/>
          <p:cNvCxnSpPr>
            <a:stCxn id="1156" idx="0"/>
            <a:endCxn id="1152"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1167" name="Google Shape;1167;p138"/>
          <p:cNvCxnSpPr>
            <a:stCxn id="1159" idx="0"/>
            <a:endCxn id="1152"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1168" name="Google Shape;1168;p138"/>
          <p:cNvCxnSpPr>
            <a:stCxn id="1162" idx="0"/>
            <a:endCxn id="1158"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1169" name="Google Shape;1169;p138"/>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1170" name="Google Shape;1170;p138"/>
          <p:cNvGrpSpPr/>
          <p:nvPr/>
        </p:nvGrpSpPr>
        <p:grpSpPr>
          <a:xfrm>
            <a:off x="6913927" y="291313"/>
            <a:ext cx="212739" cy="172975"/>
            <a:chOff x="3915500" y="3855877"/>
            <a:chExt cx="539400" cy="346157"/>
          </a:xfrm>
        </p:grpSpPr>
        <p:sp>
          <p:nvSpPr>
            <p:cNvPr id="1171" name="Google Shape;1171;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3" name="Google Shape;1173;p138"/>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1174" name="Google Shape;1174;p138"/>
          <p:cNvGrpSpPr/>
          <p:nvPr/>
        </p:nvGrpSpPr>
        <p:grpSpPr>
          <a:xfrm>
            <a:off x="6913902" y="980076"/>
            <a:ext cx="212739" cy="172975"/>
            <a:chOff x="3915500" y="3855877"/>
            <a:chExt cx="539400" cy="346157"/>
          </a:xfrm>
        </p:grpSpPr>
        <p:sp>
          <p:nvSpPr>
            <p:cNvPr id="1175" name="Google Shape;1175;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7" name="Google Shape;1177;p138"/>
          <p:cNvCxnSpPr>
            <a:stCxn id="1072" idx="3"/>
            <a:endCxn id="1175"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1178" name="Google Shape;1178;p138"/>
          <p:cNvGrpSpPr/>
          <p:nvPr/>
        </p:nvGrpSpPr>
        <p:grpSpPr>
          <a:xfrm>
            <a:off x="7514015" y="699201"/>
            <a:ext cx="212739" cy="172975"/>
            <a:chOff x="3915500" y="3855877"/>
            <a:chExt cx="539400" cy="346157"/>
          </a:xfrm>
        </p:grpSpPr>
        <p:sp>
          <p:nvSpPr>
            <p:cNvPr id="1179" name="Google Shape;117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81" name="Google Shape;1181;p138"/>
          <p:cNvCxnSpPr>
            <a:stCxn id="1180" idx="0"/>
            <a:endCxn id="1180"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182" name="Google Shape;1182;p138"/>
          <p:cNvCxnSpPr>
            <a:stCxn id="1180" idx="0"/>
            <a:endCxn id="1180"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183" name="Google Shape;1183;p138"/>
          <p:cNvCxnSpPr>
            <a:stCxn id="1180" idx="0"/>
            <a:endCxn id="1180"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184" name="Google Shape;1184;p138"/>
          <p:cNvCxnSpPr>
            <a:stCxn id="1180" idx="0"/>
            <a:endCxn id="1149"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1185" name="Google Shape;1185;p138"/>
          <p:cNvGrpSpPr/>
          <p:nvPr/>
        </p:nvGrpSpPr>
        <p:grpSpPr>
          <a:xfrm>
            <a:off x="8414115" y="1568013"/>
            <a:ext cx="212739" cy="172975"/>
            <a:chOff x="3915500" y="3855877"/>
            <a:chExt cx="539400" cy="346157"/>
          </a:xfrm>
        </p:grpSpPr>
        <p:sp>
          <p:nvSpPr>
            <p:cNvPr id="1186" name="Google Shape;1186;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8" name="Google Shape;1188;p138"/>
          <p:cNvGrpSpPr/>
          <p:nvPr/>
        </p:nvGrpSpPr>
        <p:grpSpPr>
          <a:xfrm>
            <a:off x="8414115" y="1815663"/>
            <a:ext cx="212739" cy="172975"/>
            <a:chOff x="3915500" y="3855877"/>
            <a:chExt cx="539400" cy="346157"/>
          </a:xfrm>
        </p:grpSpPr>
        <p:sp>
          <p:nvSpPr>
            <p:cNvPr id="1189" name="Google Shape;1189;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3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1" name="Google Shape;1191;p138"/>
          <p:cNvGrpSpPr/>
          <p:nvPr/>
        </p:nvGrpSpPr>
        <p:grpSpPr>
          <a:xfrm>
            <a:off x="8414115" y="2063313"/>
            <a:ext cx="212739" cy="172975"/>
            <a:chOff x="3915500" y="3855877"/>
            <a:chExt cx="539400" cy="346157"/>
          </a:xfrm>
        </p:grpSpPr>
        <p:sp>
          <p:nvSpPr>
            <p:cNvPr id="1192" name="Google Shape;1192;p13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3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39"/>
          <p:cNvSpPr/>
          <p:nvPr/>
        </p:nvSpPr>
        <p:spPr>
          <a:xfrm>
            <a:off x="5405325"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39"/>
          <p:cNvSpPr txBox="1"/>
          <p:nvPr/>
        </p:nvSpPr>
        <p:spPr>
          <a:xfrm>
            <a:off x="628650" y="317900"/>
            <a:ext cx="50103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400" u="none" cap="none" strike="noStrike">
                <a:solidFill>
                  <a:srgbClr val="000000"/>
                </a:solidFill>
                <a:latin typeface="Arial"/>
                <a:ea typeface="Arial"/>
                <a:cs typeface="Arial"/>
                <a:sym typeface="Arial"/>
              </a:rPr>
              <a:t>Storyline - ParticipantProfiel (1)</a:t>
            </a:r>
            <a:endParaRPr b="1" i="0" sz="1600" u="none" cap="none" strike="noStrike">
              <a:solidFill>
                <a:srgbClr val="000000"/>
              </a:solidFill>
              <a:latin typeface="Arial"/>
              <a:ea typeface="Arial"/>
              <a:cs typeface="Arial"/>
              <a:sym typeface="Arial"/>
            </a:endParaRPr>
          </a:p>
        </p:txBody>
      </p:sp>
      <p:sp>
        <p:nvSpPr>
          <p:cNvPr id="1200" name="Google Shape;1200;p139"/>
          <p:cNvSpPr txBox="1"/>
          <p:nvPr/>
        </p:nvSpPr>
        <p:spPr>
          <a:xfrm>
            <a:off x="5753025" y="3548475"/>
            <a:ext cx="30528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b="1" lang="en" sz="1300">
                <a:solidFill>
                  <a:srgbClr val="0B5394"/>
                </a:solidFill>
                <a:latin typeface="Calibri"/>
                <a:ea typeface="Calibri"/>
                <a:cs typeface="Calibri"/>
                <a:sym typeface="Calibri"/>
              </a:rPr>
              <a:t>Fien </a:t>
            </a:r>
            <a:r>
              <a:rPr lang="en" sz="1300">
                <a:latin typeface="Calibri"/>
                <a:ea typeface="Calibri"/>
                <a:cs typeface="Calibri"/>
                <a:sym typeface="Calibri"/>
              </a:rPr>
              <a:t>heeft een ParticipantProfiel waaruit haar voorkeuren en interesses blijken.</a:t>
            </a:r>
            <a:endParaRPr b="1" sz="1300">
              <a:solidFill>
                <a:srgbClr val="0B5394"/>
              </a:solidFill>
              <a:latin typeface="Calibri"/>
              <a:ea typeface="Calibri"/>
              <a:cs typeface="Calibri"/>
              <a:sym typeface="Calibri"/>
            </a:endParaRPr>
          </a:p>
        </p:txBody>
      </p:sp>
      <p:sp>
        <p:nvSpPr>
          <p:cNvPr id="1201" name="Google Shape;1201;p139"/>
          <p:cNvSpPr txBox="1"/>
          <p:nvPr/>
        </p:nvSpPr>
        <p:spPr>
          <a:xfrm>
            <a:off x="5753025" y="2930575"/>
            <a:ext cx="31815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Een </a:t>
            </a:r>
            <a:r>
              <a:rPr b="1" lang="en" sz="1200">
                <a:latin typeface="Proxima Nova"/>
                <a:ea typeface="Proxima Nova"/>
                <a:cs typeface="Proxima Nova"/>
                <a:sym typeface="Proxima Nova"/>
              </a:rPr>
              <a:t>Participant</a:t>
            </a:r>
            <a:r>
              <a:rPr lang="en" sz="1200">
                <a:latin typeface="Proxima Nova"/>
                <a:ea typeface="Proxima Nova"/>
                <a:cs typeface="Proxima Nova"/>
                <a:sym typeface="Proxima Nova"/>
              </a:rPr>
              <a:t> heeft een </a:t>
            </a:r>
            <a:r>
              <a:rPr b="1" lang="en" sz="1200">
                <a:latin typeface="Proxima Nova"/>
                <a:ea typeface="Proxima Nova"/>
                <a:cs typeface="Proxima Nova"/>
                <a:sym typeface="Proxima Nova"/>
              </a:rPr>
              <a:t>ParticipantProfiel</a:t>
            </a:r>
            <a:r>
              <a:rPr lang="en" sz="1200">
                <a:latin typeface="Proxima Nova"/>
                <a:ea typeface="Proxima Nova"/>
                <a:cs typeface="Proxima Nova"/>
                <a:sym typeface="Proxima Nova"/>
              </a:rPr>
              <a:t> in zijn/haar bezit.</a:t>
            </a:r>
            <a:endParaRPr b="0" i="0" sz="1200" u="none" cap="none" strike="noStrike">
              <a:solidFill>
                <a:srgbClr val="000000"/>
              </a:solidFill>
              <a:latin typeface="Proxima Nova"/>
              <a:ea typeface="Proxima Nova"/>
              <a:cs typeface="Proxima Nova"/>
              <a:sym typeface="Proxima Nova"/>
            </a:endParaRPr>
          </a:p>
        </p:txBody>
      </p:sp>
      <p:sp>
        <p:nvSpPr>
          <p:cNvPr id="1202" name="Google Shape;1202;p139"/>
          <p:cNvSpPr/>
          <p:nvPr/>
        </p:nvSpPr>
        <p:spPr>
          <a:xfrm>
            <a:off x="2069850" y="4088399"/>
            <a:ext cx="2197500" cy="82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203" name="Google Shape;1203;p139"/>
          <p:cNvSpPr/>
          <p:nvPr/>
        </p:nvSpPr>
        <p:spPr>
          <a:xfrm>
            <a:off x="2069850" y="3744925"/>
            <a:ext cx="2197500" cy="36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ParticipantProfiel</a:t>
            </a:r>
            <a:endParaRPr b="0" i="0" sz="1400" u="none" cap="none" strike="noStrike">
              <a:solidFill>
                <a:srgbClr val="000000"/>
              </a:solidFill>
              <a:latin typeface="Arial"/>
              <a:ea typeface="Arial"/>
              <a:cs typeface="Arial"/>
              <a:sym typeface="Arial"/>
            </a:endParaRPr>
          </a:p>
        </p:txBody>
      </p:sp>
      <p:cxnSp>
        <p:nvCxnSpPr>
          <p:cNvPr id="1204" name="Google Shape;1204;p139"/>
          <p:cNvCxnSpPr>
            <a:stCxn id="1205" idx="2"/>
            <a:endCxn id="1203" idx="0"/>
          </p:cNvCxnSpPr>
          <p:nvPr/>
        </p:nvCxnSpPr>
        <p:spPr>
          <a:xfrm>
            <a:off x="3168601" y="2813125"/>
            <a:ext cx="0" cy="931800"/>
          </a:xfrm>
          <a:prstGeom prst="straightConnector1">
            <a:avLst/>
          </a:prstGeom>
          <a:noFill/>
          <a:ln cap="flat" cmpd="sng" w="9525">
            <a:solidFill>
              <a:schemeClr val="dk2"/>
            </a:solidFill>
            <a:prstDash val="solid"/>
            <a:round/>
            <a:headEnd len="med" w="med" type="none"/>
            <a:tailEnd len="med" w="med" type="none"/>
          </a:ln>
        </p:spPr>
      </p:cxnSp>
      <p:sp>
        <p:nvSpPr>
          <p:cNvPr id="1206" name="Google Shape;1206;p139"/>
          <p:cNvSpPr txBox="1"/>
          <p:nvPr/>
        </p:nvSpPr>
        <p:spPr>
          <a:xfrm>
            <a:off x="2101800" y="3406225"/>
            <a:ext cx="113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+heeftProfiel 0..*</a:t>
            </a:r>
            <a:endParaRPr sz="1000">
              <a:latin typeface="Proxima Nova"/>
              <a:ea typeface="Proxima Nova"/>
              <a:cs typeface="Proxima Nova"/>
              <a:sym typeface="Proxima Nova"/>
            </a:endParaRPr>
          </a:p>
        </p:txBody>
      </p:sp>
      <p:grpSp>
        <p:nvGrpSpPr>
          <p:cNvPr id="1207" name="Google Shape;1207;p139"/>
          <p:cNvGrpSpPr/>
          <p:nvPr/>
        </p:nvGrpSpPr>
        <p:grpSpPr>
          <a:xfrm>
            <a:off x="6313865" y="186988"/>
            <a:ext cx="212739" cy="172975"/>
            <a:chOff x="3915500" y="3855877"/>
            <a:chExt cx="539400" cy="346157"/>
          </a:xfrm>
        </p:grpSpPr>
        <p:sp>
          <p:nvSpPr>
            <p:cNvPr id="1208" name="Google Shape;120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0" name="Google Shape;1210;p139"/>
          <p:cNvGrpSpPr/>
          <p:nvPr/>
        </p:nvGrpSpPr>
        <p:grpSpPr>
          <a:xfrm>
            <a:off x="5931279" y="1061669"/>
            <a:ext cx="212739" cy="172975"/>
            <a:chOff x="8142318" y="1892844"/>
            <a:chExt cx="539400" cy="346157"/>
          </a:xfrm>
        </p:grpSpPr>
        <p:sp>
          <p:nvSpPr>
            <p:cNvPr id="1211" name="Google Shape;1211;p139"/>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39"/>
            <p:cNvSpPr/>
            <p:nvPr/>
          </p:nvSpPr>
          <p:spPr>
            <a:xfrm>
              <a:off x="8142318" y="1892844"/>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3" name="Google Shape;1213;p139"/>
          <p:cNvGrpSpPr/>
          <p:nvPr/>
        </p:nvGrpSpPr>
        <p:grpSpPr>
          <a:xfrm>
            <a:off x="6313865" y="538963"/>
            <a:ext cx="212739" cy="172975"/>
            <a:chOff x="3915500" y="3855877"/>
            <a:chExt cx="539400" cy="346157"/>
          </a:xfrm>
        </p:grpSpPr>
        <p:sp>
          <p:nvSpPr>
            <p:cNvPr id="1214" name="Google Shape;1214;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6" name="Google Shape;1216;p139"/>
          <p:cNvGrpSpPr/>
          <p:nvPr/>
        </p:nvGrpSpPr>
        <p:grpSpPr>
          <a:xfrm>
            <a:off x="5957490" y="538963"/>
            <a:ext cx="212739" cy="172975"/>
            <a:chOff x="3915500" y="3855877"/>
            <a:chExt cx="539400" cy="346157"/>
          </a:xfrm>
        </p:grpSpPr>
        <p:sp>
          <p:nvSpPr>
            <p:cNvPr id="1217" name="Google Shape;1217;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19" name="Google Shape;1219;p139"/>
          <p:cNvCxnSpPr>
            <a:stCxn id="1208" idx="2"/>
            <a:endCxn id="1215"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1220" name="Google Shape;1220;p139"/>
          <p:cNvGrpSpPr/>
          <p:nvPr/>
        </p:nvGrpSpPr>
        <p:grpSpPr>
          <a:xfrm>
            <a:off x="6313865" y="786613"/>
            <a:ext cx="212739" cy="172975"/>
            <a:chOff x="3915500" y="3855877"/>
            <a:chExt cx="539400" cy="346157"/>
          </a:xfrm>
        </p:grpSpPr>
        <p:sp>
          <p:nvSpPr>
            <p:cNvPr id="1221" name="Google Shape;1221;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23" name="Google Shape;1223;p139"/>
          <p:cNvCxnSpPr>
            <a:stCxn id="1222" idx="0"/>
            <a:endCxn id="1214"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1224" name="Google Shape;1224;p139"/>
          <p:cNvGrpSpPr/>
          <p:nvPr/>
        </p:nvGrpSpPr>
        <p:grpSpPr>
          <a:xfrm>
            <a:off x="6571040" y="1061663"/>
            <a:ext cx="212739" cy="172975"/>
            <a:chOff x="3915500" y="3855877"/>
            <a:chExt cx="539400" cy="346157"/>
          </a:xfrm>
        </p:grpSpPr>
        <p:sp>
          <p:nvSpPr>
            <p:cNvPr id="1225" name="Google Shape;122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7" name="Google Shape;1227;p139"/>
          <p:cNvGrpSpPr/>
          <p:nvPr/>
        </p:nvGrpSpPr>
        <p:grpSpPr>
          <a:xfrm>
            <a:off x="6913940" y="538963"/>
            <a:ext cx="212739" cy="172975"/>
            <a:chOff x="3915500" y="3855877"/>
            <a:chExt cx="539400" cy="346157"/>
          </a:xfrm>
        </p:grpSpPr>
        <p:sp>
          <p:nvSpPr>
            <p:cNvPr id="1228" name="Google Shape;122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0" name="Google Shape;1230;p139"/>
          <p:cNvGrpSpPr/>
          <p:nvPr/>
        </p:nvGrpSpPr>
        <p:grpSpPr>
          <a:xfrm>
            <a:off x="6913940" y="759513"/>
            <a:ext cx="212739" cy="172975"/>
            <a:chOff x="3915500" y="3855877"/>
            <a:chExt cx="539400" cy="346157"/>
          </a:xfrm>
        </p:grpSpPr>
        <p:sp>
          <p:nvSpPr>
            <p:cNvPr id="1231" name="Google Shape;1231;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33" name="Google Shape;1233;p139"/>
          <p:cNvCxnSpPr>
            <a:stCxn id="1226"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139"/>
          <p:cNvCxnSpPr>
            <a:endCxn id="1228"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1235" name="Google Shape;1235;p139"/>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1236" name="Google Shape;1236;p139"/>
          <p:cNvGrpSpPr/>
          <p:nvPr/>
        </p:nvGrpSpPr>
        <p:grpSpPr>
          <a:xfrm>
            <a:off x="6918640" y="1187551"/>
            <a:ext cx="212739" cy="172975"/>
            <a:chOff x="3915500" y="3855877"/>
            <a:chExt cx="539400" cy="346157"/>
          </a:xfrm>
        </p:grpSpPr>
        <p:sp>
          <p:nvSpPr>
            <p:cNvPr id="1237" name="Google Shape;1237;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39" name="Google Shape;1239;p139"/>
          <p:cNvCxnSpPr>
            <a:stCxn id="1225" idx="3"/>
            <a:endCxn id="1237"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139"/>
          <p:cNvCxnSpPr>
            <a:stCxn id="1211" idx="3"/>
            <a:endCxn id="1225"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1241" name="Google Shape;1241;p139"/>
          <p:cNvCxnSpPr>
            <a:stCxn id="1221"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1242" name="Google Shape;1242;p139"/>
          <p:cNvGrpSpPr/>
          <p:nvPr/>
        </p:nvGrpSpPr>
        <p:grpSpPr>
          <a:xfrm>
            <a:off x="6913940" y="1395038"/>
            <a:ext cx="212739" cy="172975"/>
            <a:chOff x="3915500" y="3855877"/>
            <a:chExt cx="539400" cy="346157"/>
          </a:xfrm>
        </p:grpSpPr>
        <p:sp>
          <p:nvSpPr>
            <p:cNvPr id="1243" name="Google Shape;1243;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5" name="Google Shape;1245;p139"/>
          <p:cNvGrpSpPr/>
          <p:nvPr/>
        </p:nvGrpSpPr>
        <p:grpSpPr>
          <a:xfrm>
            <a:off x="6571040" y="1408813"/>
            <a:ext cx="212739" cy="172975"/>
            <a:chOff x="3915500" y="3855877"/>
            <a:chExt cx="539400" cy="346157"/>
          </a:xfrm>
        </p:grpSpPr>
        <p:sp>
          <p:nvSpPr>
            <p:cNvPr id="1246" name="Google Shape;1246;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8" name="Google Shape;1248;p139"/>
          <p:cNvGrpSpPr/>
          <p:nvPr/>
        </p:nvGrpSpPr>
        <p:grpSpPr>
          <a:xfrm>
            <a:off x="5931277" y="1408813"/>
            <a:ext cx="212739" cy="172975"/>
            <a:chOff x="3915500" y="3855877"/>
            <a:chExt cx="539400" cy="346157"/>
          </a:xfrm>
        </p:grpSpPr>
        <p:sp>
          <p:nvSpPr>
            <p:cNvPr id="1249" name="Google Shape;1249;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39"/>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1" name="Google Shape;1251;p139"/>
          <p:cNvGrpSpPr/>
          <p:nvPr/>
        </p:nvGrpSpPr>
        <p:grpSpPr>
          <a:xfrm>
            <a:off x="5574102" y="1637413"/>
            <a:ext cx="212739" cy="172975"/>
            <a:chOff x="3915500" y="3855877"/>
            <a:chExt cx="539400" cy="346157"/>
          </a:xfrm>
        </p:grpSpPr>
        <p:sp>
          <p:nvSpPr>
            <p:cNvPr id="1252" name="Google Shape;125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4" name="Google Shape;1254;p139"/>
          <p:cNvGrpSpPr/>
          <p:nvPr/>
        </p:nvGrpSpPr>
        <p:grpSpPr>
          <a:xfrm>
            <a:off x="5574102" y="1913638"/>
            <a:ext cx="212739" cy="172975"/>
            <a:chOff x="3915500" y="3855877"/>
            <a:chExt cx="539400" cy="346157"/>
          </a:xfrm>
        </p:grpSpPr>
        <p:sp>
          <p:nvSpPr>
            <p:cNvPr id="1255" name="Google Shape;125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7" name="Google Shape;1257;p139"/>
          <p:cNvGrpSpPr/>
          <p:nvPr/>
        </p:nvGrpSpPr>
        <p:grpSpPr>
          <a:xfrm>
            <a:off x="5574102" y="2189863"/>
            <a:ext cx="212739" cy="172975"/>
            <a:chOff x="3915500" y="3855877"/>
            <a:chExt cx="539400" cy="346157"/>
          </a:xfrm>
        </p:grpSpPr>
        <p:sp>
          <p:nvSpPr>
            <p:cNvPr id="1258" name="Google Shape;125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0" name="Google Shape;1260;p139"/>
          <p:cNvCxnSpPr>
            <a:stCxn id="1211" idx="2"/>
            <a:endCxn id="1250"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139"/>
          <p:cNvCxnSpPr>
            <a:stCxn id="1249"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139"/>
          <p:cNvCxnSpPr>
            <a:stCxn id="1252"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263" name="Google Shape;1263;p139"/>
          <p:cNvCxnSpPr>
            <a:stCxn id="1255"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264" name="Google Shape;1264;p139"/>
          <p:cNvCxnSpPr>
            <a:stCxn id="1258"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1265" name="Google Shape;1265;p139"/>
          <p:cNvGrpSpPr/>
          <p:nvPr/>
        </p:nvGrpSpPr>
        <p:grpSpPr>
          <a:xfrm>
            <a:off x="6571040" y="1699963"/>
            <a:ext cx="212739" cy="172975"/>
            <a:chOff x="3915500" y="3855877"/>
            <a:chExt cx="539400" cy="346157"/>
          </a:xfrm>
        </p:grpSpPr>
        <p:sp>
          <p:nvSpPr>
            <p:cNvPr id="1266" name="Google Shape;1266;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8" name="Google Shape;1268;p139"/>
          <p:cNvCxnSpPr>
            <a:stCxn id="1225" idx="2"/>
            <a:endCxn id="1247"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269" name="Google Shape;1269;p139"/>
          <p:cNvCxnSpPr>
            <a:stCxn id="1246" idx="2"/>
            <a:endCxn id="1267"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1270" name="Google Shape;1270;p139"/>
          <p:cNvCxnSpPr>
            <a:stCxn id="1237" idx="2"/>
            <a:endCxn id="1244"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1271" name="Google Shape;1271;p139"/>
          <p:cNvGrpSpPr/>
          <p:nvPr/>
        </p:nvGrpSpPr>
        <p:grpSpPr>
          <a:xfrm>
            <a:off x="7262627" y="1584376"/>
            <a:ext cx="212739" cy="172975"/>
            <a:chOff x="3915500" y="3855877"/>
            <a:chExt cx="539400" cy="346157"/>
          </a:xfrm>
        </p:grpSpPr>
        <p:sp>
          <p:nvSpPr>
            <p:cNvPr id="1272" name="Google Shape;127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4" name="Google Shape;1274;p139"/>
          <p:cNvGrpSpPr/>
          <p:nvPr/>
        </p:nvGrpSpPr>
        <p:grpSpPr>
          <a:xfrm>
            <a:off x="7262627" y="1860601"/>
            <a:ext cx="212739" cy="172975"/>
            <a:chOff x="3915500" y="3855877"/>
            <a:chExt cx="539400" cy="346157"/>
          </a:xfrm>
        </p:grpSpPr>
        <p:sp>
          <p:nvSpPr>
            <p:cNvPr id="1275" name="Google Shape;127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7" name="Google Shape;1277;p139"/>
          <p:cNvGrpSpPr/>
          <p:nvPr/>
        </p:nvGrpSpPr>
        <p:grpSpPr>
          <a:xfrm>
            <a:off x="7262627" y="2136826"/>
            <a:ext cx="212739" cy="172975"/>
            <a:chOff x="3915500" y="3855877"/>
            <a:chExt cx="539400" cy="346157"/>
          </a:xfrm>
        </p:grpSpPr>
        <p:sp>
          <p:nvSpPr>
            <p:cNvPr id="1278" name="Google Shape;127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80" name="Google Shape;1280;p139"/>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1281" name="Google Shape;1281;p139"/>
          <p:cNvCxnSpPr>
            <a:stCxn id="1272"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1282" name="Google Shape;1282;p139"/>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p139"/>
          <p:cNvCxnSpPr>
            <a:stCxn id="1278"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p139"/>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p139"/>
          <p:cNvCxnSpPr>
            <a:stCxn id="1217"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1286" name="Google Shape;1286;p139"/>
          <p:cNvGrpSpPr/>
          <p:nvPr/>
        </p:nvGrpSpPr>
        <p:grpSpPr>
          <a:xfrm>
            <a:off x="8414115" y="538963"/>
            <a:ext cx="212739" cy="172975"/>
            <a:chOff x="3915500" y="3855877"/>
            <a:chExt cx="539400" cy="346157"/>
          </a:xfrm>
        </p:grpSpPr>
        <p:sp>
          <p:nvSpPr>
            <p:cNvPr id="1287" name="Google Shape;1287;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9" name="Google Shape;1289;p139"/>
          <p:cNvGrpSpPr/>
          <p:nvPr/>
        </p:nvGrpSpPr>
        <p:grpSpPr>
          <a:xfrm>
            <a:off x="8414115" y="786613"/>
            <a:ext cx="212739" cy="172975"/>
            <a:chOff x="3915500" y="3855877"/>
            <a:chExt cx="539400" cy="346157"/>
          </a:xfrm>
        </p:grpSpPr>
        <p:sp>
          <p:nvSpPr>
            <p:cNvPr id="1290" name="Google Shape;1290;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2" name="Google Shape;1292;p139"/>
          <p:cNvGrpSpPr/>
          <p:nvPr/>
        </p:nvGrpSpPr>
        <p:grpSpPr>
          <a:xfrm>
            <a:off x="8414115" y="1034263"/>
            <a:ext cx="212739" cy="172975"/>
            <a:chOff x="3915500" y="3855877"/>
            <a:chExt cx="539400" cy="346157"/>
          </a:xfrm>
        </p:grpSpPr>
        <p:sp>
          <p:nvSpPr>
            <p:cNvPr id="1293" name="Google Shape;1293;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5" name="Google Shape;1295;p139"/>
          <p:cNvGrpSpPr/>
          <p:nvPr/>
        </p:nvGrpSpPr>
        <p:grpSpPr>
          <a:xfrm>
            <a:off x="8414115" y="1281913"/>
            <a:ext cx="212739" cy="172975"/>
            <a:chOff x="3915500" y="3855877"/>
            <a:chExt cx="539400" cy="346157"/>
          </a:xfrm>
        </p:grpSpPr>
        <p:sp>
          <p:nvSpPr>
            <p:cNvPr id="1296" name="Google Shape;1296;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8" name="Google Shape;1298;p139"/>
          <p:cNvGrpSpPr/>
          <p:nvPr/>
        </p:nvGrpSpPr>
        <p:grpSpPr>
          <a:xfrm>
            <a:off x="7818790" y="250063"/>
            <a:ext cx="212739" cy="172975"/>
            <a:chOff x="3915500" y="3855877"/>
            <a:chExt cx="539400" cy="346157"/>
          </a:xfrm>
        </p:grpSpPr>
        <p:sp>
          <p:nvSpPr>
            <p:cNvPr id="1299" name="Google Shape;1299;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1" name="Google Shape;1301;p139"/>
          <p:cNvGrpSpPr/>
          <p:nvPr/>
        </p:nvGrpSpPr>
        <p:grpSpPr>
          <a:xfrm>
            <a:off x="7514015" y="423051"/>
            <a:ext cx="212739" cy="172975"/>
            <a:chOff x="3915500" y="3855877"/>
            <a:chExt cx="539400" cy="346157"/>
          </a:xfrm>
        </p:grpSpPr>
        <p:sp>
          <p:nvSpPr>
            <p:cNvPr id="1302" name="Google Shape;130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4" name="Google Shape;1304;p139"/>
          <p:cNvGrpSpPr/>
          <p:nvPr/>
        </p:nvGrpSpPr>
        <p:grpSpPr>
          <a:xfrm>
            <a:off x="7514015" y="1034263"/>
            <a:ext cx="212739" cy="172975"/>
            <a:chOff x="3915500" y="3855877"/>
            <a:chExt cx="539400" cy="346157"/>
          </a:xfrm>
        </p:grpSpPr>
        <p:sp>
          <p:nvSpPr>
            <p:cNvPr id="1305" name="Google Shape;130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139"/>
          <p:cNvGrpSpPr/>
          <p:nvPr/>
        </p:nvGrpSpPr>
        <p:grpSpPr>
          <a:xfrm>
            <a:off x="7514015" y="1407738"/>
            <a:ext cx="212739" cy="172975"/>
            <a:chOff x="3915500" y="3855877"/>
            <a:chExt cx="539400" cy="346157"/>
          </a:xfrm>
        </p:grpSpPr>
        <p:sp>
          <p:nvSpPr>
            <p:cNvPr id="1308" name="Google Shape;130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0" name="Google Shape;1310;p139"/>
          <p:cNvGrpSpPr/>
          <p:nvPr/>
        </p:nvGrpSpPr>
        <p:grpSpPr>
          <a:xfrm>
            <a:off x="7818790" y="1408813"/>
            <a:ext cx="212739" cy="172975"/>
            <a:chOff x="3915500" y="3855877"/>
            <a:chExt cx="539400" cy="346157"/>
          </a:xfrm>
        </p:grpSpPr>
        <p:sp>
          <p:nvSpPr>
            <p:cNvPr id="1311" name="Google Shape;1311;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3" name="Google Shape;1313;p139"/>
          <p:cNvGrpSpPr/>
          <p:nvPr/>
        </p:nvGrpSpPr>
        <p:grpSpPr>
          <a:xfrm>
            <a:off x="7818790" y="1705638"/>
            <a:ext cx="212739" cy="172975"/>
            <a:chOff x="3915500" y="3855877"/>
            <a:chExt cx="539400" cy="346157"/>
          </a:xfrm>
        </p:grpSpPr>
        <p:sp>
          <p:nvSpPr>
            <p:cNvPr id="1314" name="Google Shape;1314;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16" name="Google Shape;1316;p139"/>
          <p:cNvCxnSpPr>
            <a:stCxn id="1299"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1317" name="Google Shape;1317;p139"/>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1318" name="Google Shape;1318;p139"/>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139"/>
          <p:cNvCxnSpPr>
            <a:stCxn id="1309" idx="0"/>
            <a:endCxn id="1305"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1320" name="Google Shape;1320;p139"/>
          <p:cNvCxnSpPr>
            <a:stCxn id="1312" idx="0"/>
            <a:endCxn id="1305"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1321" name="Google Shape;1321;p139"/>
          <p:cNvCxnSpPr>
            <a:stCxn id="1315" idx="0"/>
            <a:endCxn id="1311"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1322" name="Google Shape;1322;p139"/>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1323" name="Google Shape;1323;p139"/>
          <p:cNvGrpSpPr/>
          <p:nvPr/>
        </p:nvGrpSpPr>
        <p:grpSpPr>
          <a:xfrm>
            <a:off x="6913927" y="291313"/>
            <a:ext cx="212739" cy="172975"/>
            <a:chOff x="3915500" y="3855877"/>
            <a:chExt cx="539400" cy="346157"/>
          </a:xfrm>
        </p:grpSpPr>
        <p:sp>
          <p:nvSpPr>
            <p:cNvPr id="1324" name="Google Shape;1324;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26" name="Google Shape;1326;p139"/>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1327" name="Google Shape;1327;p139"/>
          <p:cNvGrpSpPr/>
          <p:nvPr/>
        </p:nvGrpSpPr>
        <p:grpSpPr>
          <a:xfrm>
            <a:off x="6913902" y="980076"/>
            <a:ext cx="212739" cy="172975"/>
            <a:chOff x="3915500" y="3855877"/>
            <a:chExt cx="539400" cy="346157"/>
          </a:xfrm>
        </p:grpSpPr>
        <p:sp>
          <p:nvSpPr>
            <p:cNvPr id="1328" name="Google Shape;1328;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30" name="Google Shape;1330;p139"/>
          <p:cNvCxnSpPr>
            <a:stCxn id="1225" idx="3"/>
            <a:endCxn id="1328"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1331" name="Google Shape;1331;p139"/>
          <p:cNvGrpSpPr/>
          <p:nvPr/>
        </p:nvGrpSpPr>
        <p:grpSpPr>
          <a:xfrm>
            <a:off x="7514015" y="699201"/>
            <a:ext cx="212739" cy="172975"/>
            <a:chOff x="3915500" y="3855877"/>
            <a:chExt cx="539400" cy="346157"/>
          </a:xfrm>
        </p:grpSpPr>
        <p:sp>
          <p:nvSpPr>
            <p:cNvPr id="1332" name="Google Shape;133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34" name="Google Shape;1334;p139"/>
          <p:cNvCxnSpPr>
            <a:stCxn id="1333" idx="0"/>
            <a:endCxn id="1333"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335" name="Google Shape;1335;p139"/>
          <p:cNvCxnSpPr>
            <a:stCxn id="1333" idx="0"/>
            <a:endCxn id="1333"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336" name="Google Shape;1336;p139"/>
          <p:cNvCxnSpPr>
            <a:stCxn id="1333" idx="0"/>
            <a:endCxn id="1333"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337" name="Google Shape;1337;p139"/>
          <p:cNvCxnSpPr>
            <a:stCxn id="1333" idx="0"/>
            <a:endCxn id="1302"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1338" name="Google Shape;1338;p139"/>
          <p:cNvGrpSpPr/>
          <p:nvPr/>
        </p:nvGrpSpPr>
        <p:grpSpPr>
          <a:xfrm>
            <a:off x="8414115" y="1568013"/>
            <a:ext cx="212739" cy="172975"/>
            <a:chOff x="3915500" y="3855877"/>
            <a:chExt cx="539400" cy="346157"/>
          </a:xfrm>
        </p:grpSpPr>
        <p:sp>
          <p:nvSpPr>
            <p:cNvPr id="1339" name="Google Shape;1339;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1" name="Google Shape;1341;p139"/>
          <p:cNvGrpSpPr/>
          <p:nvPr/>
        </p:nvGrpSpPr>
        <p:grpSpPr>
          <a:xfrm>
            <a:off x="8414115" y="1815663"/>
            <a:ext cx="212739" cy="172975"/>
            <a:chOff x="3915500" y="3855877"/>
            <a:chExt cx="539400" cy="346157"/>
          </a:xfrm>
        </p:grpSpPr>
        <p:sp>
          <p:nvSpPr>
            <p:cNvPr id="1342" name="Google Shape;1342;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39"/>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4" name="Google Shape;1344;p139"/>
          <p:cNvGrpSpPr/>
          <p:nvPr/>
        </p:nvGrpSpPr>
        <p:grpSpPr>
          <a:xfrm>
            <a:off x="8414115" y="2063313"/>
            <a:ext cx="212739" cy="172975"/>
            <a:chOff x="3915500" y="3855877"/>
            <a:chExt cx="539400" cy="346157"/>
          </a:xfrm>
        </p:grpSpPr>
        <p:sp>
          <p:nvSpPr>
            <p:cNvPr id="1345" name="Google Shape;1345;p139"/>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139"/>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5" name="Google Shape;1205;p139"/>
          <p:cNvSpPr/>
          <p:nvPr/>
        </p:nvSpPr>
        <p:spPr>
          <a:xfrm>
            <a:off x="1606501" y="1584625"/>
            <a:ext cx="3124200" cy="122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Arial"/>
              <a:buChar char="+"/>
            </a:pPr>
            <a:r>
              <a:rPr lang="en" sz="1200"/>
              <a:t>consent: Consent [0..*]</a:t>
            </a:r>
            <a:endParaRPr sz="1200"/>
          </a:p>
          <a:p>
            <a:pPr indent="-304800" lvl="0" marL="457200" marR="0" rtl="0" algn="l">
              <a:lnSpc>
                <a:spcPct val="100000"/>
              </a:lnSpc>
              <a:spcBef>
                <a:spcPts val="0"/>
              </a:spcBef>
              <a:spcAft>
                <a:spcPts val="0"/>
              </a:spcAft>
              <a:buSzPts val="1200"/>
              <a:buChar char="+"/>
            </a:pPr>
            <a:r>
              <a:rPr lang="en" sz="1200"/>
              <a:t>leeftijdsklasse: Leeftijdsklasse [0..1]</a:t>
            </a:r>
            <a:endParaRPr sz="1200"/>
          </a:p>
          <a:p>
            <a:pPr indent="-304800" lvl="0" marL="457200" marR="0" rtl="0" algn="l">
              <a:lnSpc>
                <a:spcPct val="100000"/>
              </a:lnSpc>
              <a:spcBef>
                <a:spcPts val="0"/>
              </a:spcBef>
              <a:spcAft>
                <a:spcPts val="0"/>
              </a:spcAft>
              <a:buSzPts val="1200"/>
              <a:buChar char="+"/>
            </a:pPr>
            <a:r>
              <a:rPr lang="en" sz="1200"/>
              <a:t>onderwijsniveau: Onderwijsniveau [0..1]</a:t>
            </a:r>
            <a:endParaRPr sz="1200"/>
          </a:p>
          <a:p>
            <a:pPr indent="-304800" lvl="0" marL="457200" marR="0" rtl="0" algn="l">
              <a:lnSpc>
                <a:spcPct val="100000"/>
              </a:lnSpc>
              <a:spcBef>
                <a:spcPts val="0"/>
              </a:spcBef>
              <a:spcAft>
                <a:spcPts val="0"/>
              </a:spcAft>
              <a:buSzPts val="1200"/>
              <a:buChar char="+"/>
            </a:pPr>
            <a:r>
              <a:rPr lang="en" sz="1200"/>
              <a:t>woonplaats: Plaats [0..1]</a:t>
            </a:r>
            <a:endParaRPr sz="1200"/>
          </a:p>
        </p:txBody>
      </p:sp>
      <p:sp>
        <p:nvSpPr>
          <p:cNvPr id="1347" name="Google Shape;1347;p139"/>
          <p:cNvSpPr/>
          <p:nvPr/>
        </p:nvSpPr>
        <p:spPr>
          <a:xfrm>
            <a:off x="1606500" y="1128225"/>
            <a:ext cx="3124200" cy="478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371600" marR="0" rtl="0" algn="ctr">
              <a:lnSpc>
                <a:spcPct val="100000"/>
              </a:lnSpc>
              <a:spcBef>
                <a:spcPts val="0"/>
              </a:spcBef>
              <a:spcAft>
                <a:spcPts val="0"/>
              </a:spcAft>
              <a:buClr>
                <a:srgbClr val="000000"/>
              </a:buClr>
              <a:buSzPts val="1400"/>
              <a:buFont typeface="Arial"/>
              <a:buNone/>
            </a:pPr>
            <a:r>
              <a:rPr i="1" lang="en" sz="1300"/>
              <a:t>Agent</a:t>
            </a:r>
            <a:endParaRPr i="1" sz="1300"/>
          </a:p>
          <a:p>
            <a:pPr indent="0" lvl="0" marL="0" marR="0" rtl="0" algn="ctr">
              <a:lnSpc>
                <a:spcPct val="100000"/>
              </a:lnSpc>
              <a:spcBef>
                <a:spcPts val="0"/>
              </a:spcBef>
              <a:spcAft>
                <a:spcPts val="0"/>
              </a:spcAft>
              <a:buClr>
                <a:srgbClr val="000000"/>
              </a:buClr>
              <a:buSzPts val="1400"/>
              <a:buFont typeface="Arial"/>
              <a:buNone/>
            </a:pPr>
            <a:r>
              <a:rPr lang="en"/>
              <a:t>Participant</a:t>
            </a:r>
            <a:endParaRPr b="0" i="0" sz="1400" u="none" cap="none" strike="noStrike">
              <a:solidFill>
                <a:srgbClr val="000000"/>
              </a:solidFill>
              <a:latin typeface="Arial"/>
              <a:ea typeface="Arial"/>
              <a:cs typeface="Arial"/>
              <a:sym typeface="Arial"/>
            </a:endParaRPr>
          </a:p>
        </p:txBody>
      </p:sp>
      <p:sp>
        <p:nvSpPr>
          <p:cNvPr id="1348" name="Google Shape;1348;p139"/>
          <p:cNvSpPr txBox="1"/>
          <p:nvPr/>
        </p:nvSpPr>
        <p:spPr>
          <a:xfrm>
            <a:off x="2101800" y="2813125"/>
            <a:ext cx="113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+profielVan 0..*</a:t>
            </a:r>
            <a:endParaRPr sz="10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40"/>
          <p:cNvSpPr/>
          <p:nvPr/>
        </p:nvSpPr>
        <p:spPr>
          <a:xfrm>
            <a:off x="5386975"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40"/>
          <p:cNvSpPr txBox="1"/>
          <p:nvPr/>
        </p:nvSpPr>
        <p:spPr>
          <a:xfrm>
            <a:off x="628650" y="317900"/>
            <a:ext cx="50103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400" u="none" cap="none" strike="noStrike">
                <a:solidFill>
                  <a:srgbClr val="000000"/>
                </a:solidFill>
                <a:latin typeface="Arial"/>
                <a:ea typeface="Arial"/>
                <a:cs typeface="Arial"/>
                <a:sym typeface="Arial"/>
              </a:rPr>
              <a:t>Storyline - ParticipantProfiel (2)</a:t>
            </a:r>
            <a:endParaRPr b="1" i="0" sz="1600" u="none" cap="none" strike="noStrike">
              <a:solidFill>
                <a:srgbClr val="000000"/>
              </a:solidFill>
              <a:latin typeface="Arial"/>
              <a:ea typeface="Arial"/>
              <a:cs typeface="Arial"/>
              <a:sym typeface="Arial"/>
            </a:endParaRPr>
          </a:p>
        </p:txBody>
      </p:sp>
      <p:sp>
        <p:nvSpPr>
          <p:cNvPr id="1355" name="Google Shape;1355;p140"/>
          <p:cNvSpPr txBox="1"/>
          <p:nvPr/>
        </p:nvSpPr>
        <p:spPr>
          <a:xfrm>
            <a:off x="5688650" y="2513975"/>
            <a:ext cx="3181500" cy="2709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b="1" lang="en" sz="1000">
                <a:solidFill>
                  <a:srgbClr val="0B5394"/>
                </a:solidFill>
                <a:latin typeface="Proxima Nova"/>
                <a:ea typeface="Proxima Nova"/>
                <a:cs typeface="Proxima Nova"/>
                <a:sym typeface="Proxima Nova"/>
              </a:rPr>
              <a:t>Fien </a:t>
            </a:r>
            <a:r>
              <a:rPr lang="en" sz="1000">
                <a:latin typeface="Proxima Nova"/>
                <a:ea typeface="Proxima Nova"/>
                <a:cs typeface="Proxima Nova"/>
                <a:sym typeface="Proxima Nova"/>
              </a:rPr>
              <a:t>heeft een Participant Profiel waaruit haar voorkeuren en interesses blijken. Ze leest graag en gaat graag naar concerten en festivals.</a:t>
            </a:r>
            <a:endParaRPr sz="10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sz="10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000">
                <a:latin typeface="Proxima Nova"/>
                <a:ea typeface="Proxima Nova"/>
                <a:cs typeface="Proxima Nova"/>
                <a:sym typeface="Proxima Nova"/>
              </a:rPr>
              <a:t>Onder een </a:t>
            </a:r>
            <a:r>
              <a:rPr b="1" lang="en" sz="1000">
                <a:latin typeface="Proxima Nova"/>
                <a:ea typeface="Proxima Nova"/>
                <a:cs typeface="Proxima Nova"/>
                <a:sym typeface="Proxima Nova"/>
              </a:rPr>
              <a:t>AlgemeenParticipantKenmerk </a:t>
            </a:r>
            <a:r>
              <a:rPr lang="en" sz="1000">
                <a:latin typeface="Proxima Nova"/>
                <a:ea typeface="Proxima Nova"/>
                <a:cs typeface="Proxima Nova"/>
                <a:sym typeface="Proxima Nova"/>
              </a:rPr>
              <a:t>verstaan we bijvoorbeeld dat Fien een </a:t>
            </a:r>
            <a:r>
              <a:rPr b="1" lang="en" sz="1000">
                <a:latin typeface="Proxima Nova"/>
                <a:ea typeface="Proxima Nova"/>
                <a:cs typeface="Proxima Nova"/>
                <a:sym typeface="Proxima Nova"/>
              </a:rPr>
              <a:t>NatuurlijkPersoon </a:t>
            </a:r>
            <a:r>
              <a:rPr lang="en" sz="1000">
                <a:latin typeface="Proxima Nova"/>
                <a:ea typeface="Proxima Nova"/>
                <a:cs typeface="Proxima Nova"/>
                <a:sym typeface="Proxima Nova"/>
              </a:rPr>
              <a:t>is als </a:t>
            </a:r>
            <a:r>
              <a:rPr b="1" lang="en" sz="1000">
                <a:latin typeface="Proxima Nova"/>
                <a:ea typeface="Proxima Nova"/>
                <a:cs typeface="Proxima Nova"/>
                <a:sym typeface="Proxima Nova"/>
              </a:rPr>
              <a:t>Participanttype</a:t>
            </a:r>
            <a:r>
              <a:rPr lang="en" sz="1000">
                <a:latin typeface="Proxima Nova"/>
                <a:ea typeface="Proxima Nova"/>
                <a:cs typeface="Proxima Nova"/>
                <a:sym typeface="Proxima Nova"/>
              </a:rPr>
              <a:t>.</a:t>
            </a:r>
            <a:endParaRPr sz="1000">
              <a:latin typeface="Proxima Nova"/>
              <a:ea typeface="Proxima Nova"/>
              <a:cs typeface="Proxima Nova"/>
              <a:sym typeface="Proxima Nova"/>
            </a:endParaRPr>
          </a:p>
          <a:p>
            <a:pPr indent="0" lvl="0" marL="0" rtl="0" algn="just">
              <a:spcBef>
                <a:spcPts val="0"/>
              </a:spcBef>
              <a:spcAft>
                <a:spcPts val="0"/>
              </a:spcAft>
              <a:buClr>
                <a:srgbClr val="000000"/>
              </a:buClr>
              <a:buSzPts val="1300"/>
              <a:buFont typeface="Arial"/>
              <a:buNone/>
            </a:pPr>
            <a:r>
              <a:t/>
            </a:r>
            <a:endParaRPr sz="1100">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rPr lang="en" sz="1000">
                <a:latin typeface="Proxima Nova"/>
                <a:ea typeface="Proxima Nova"/>
                <a:cs typeface="Proxima Nova"/>
                <a:sym typeface="Proxima Nova"/>
              </a:rPr>
              <a:t>Haar profiel heeft ook enkele </a:t>
            </a:r>
            <a:r>
              <a:rPr b="1" lang="en" sz="1000">
                <a:latin typeface="Proxima Nova"/>
                <a:ea typeface="Proxima Nova"/>
                <a:cs typeface="Proxima Nova"/>
                <a:sym typeface="Proxima Nova"/>
              </a:rPr>
              <a:t>Sociodemografische</a:t>
            </a:r>
            <a:r>
              <a:rPr lang="en" sz="1000">
                <a:latin typeface="Proxima Nova"/>
                <a:ea typeface="Proxima Nova"/>
                <a:cs typeface="Proxima Nova"/>
                <a:sym typeface="Proxima Nova"/>
              </a:rPr>
              <a:t> </a:t>
            </a:r>
            <a:r>
              <a:rPr b="1" lang="en" sz="1000">
                <a:latin typeface="Proxima Nova"/>
                <a:ea typeface="Proxima Nova"/>
                <a:cs typeface="Proxima Nova"/>
                <a:sym typeface="Proxima Nova"/>
              </a:rPr>
              <a:t>Kenmerken</a:t>
            </a:r>
            <a:r>
              <a:rPr lang="en" sz="1000">
                <a:latin typeface="Proxima Nova"/>
                <a:ea typeface="Proxima Nova"/>
                <a:cs typeface="Proxima Nova"/>
                <a:sym typeface="Proxima Nova"/>
              </a:rPr>
              <a:t>. Zo valt ze binnen een bepaalde </a:t>
            </a:r>
            <a:r>
              <a:rPr b="1" lang="en" sz="1000">
                <a:latin typeface="Proxima Nova"/>
                <a:ea typeface="Proxima Nova"/>
                <a:cs typeface="Proxima Nova"/>
                <a:sym typeface="Proxima Nova"/>
              </a:rPr>
              <a:t>leeftijdsklasse</a:t>
            </a:r>
            <a:r>
              <a:rPr lang="en" sz="1000">
                <a:latin typeface="Proxima Nova"/>
                <a:ea typeface="Proxima Nova"/>
                <a:cs typeface="Proxima Nova"/>
                <a:sym typeface="Proxima Nova"/>
              </a:rPr>
              <a:t>, heeft ze een </a:t>
            </a:r>
            <a:r>
              <a:rPr b="1" lang="en" sz="1000">
                <a:latin typeface="Proxima Nova"/>
                <a:ea typeface="Proxima Nova"/>
                <a:cs typeface="Proxima Nova"/>
                <a:sym typeface="Proxima Nova"/>
              </a:rPr>
              <a:t>locatie</a:t>
            </a:r>
            <a:r>
              <a:rPr lang="en" sz="1000">
                <a:latin typeface="Proxima Nova"/>
                <a:ea typeface="Proxima Nova"/>
                <a:cs typeface="Proxima Nova"/>
                <a:sym typeface="Proxima Nova"/>
              </a:rPr>
              <a:t> en heeft ze een bepaald </a:t>
            </a:r>
            <a:r>
              <a:rPr b="1" lang="en" sz="1000">
                <a:latin typeface="Proxima Nova"/>
                <a:ea typeface="Proxima Nova"/>
                <a:cs typeface="Proxima Nova"/>
                <a:sym typeface="Proxima Nova"/>
              </a:rPr>
              <a:t>onderwijsniveau</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sz="10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000">
                <a:latin typeface="Proxima Nova"/>
                <a:ea typeface="Proxima Nova"/>
                <a:cs typeface="Proxima Nova"/>
                <a:sym typeface="Proxima Nova"/>
              </a:rPr>
              <a:t>Haar deelnames aan activiteiten worden geregistreerd als </a:t>
            </a:r>
            <a:r>
              <a:rPr b="1" lang="en" sz="1000">
                <a:latin typeface="Proxima Nova"/>
                <a:ea typeface="Proxima Nova"/>
                <a:cs typeface="Proxima Nova"/>
                <a:sym typeface="Proxima Nova"/>
              </a:rPr>
              <a:t>Cultuurdeelname</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Proxima Nova"/>
              <a:ea typeface="Proxima Nova"/>
              <a:cs typeface="Proxima Nova"/>
              <a:sym typeface="Proxima Nova"/>
            </a:endParaRPr>
          </a:p>
        </p:txBody>
      </p:sp>
      <p:sp>
        <p:nvSpPr>
          <p:cNvPr id="1356" name="Google Shape;1356;p140"/>
          <p:cNvSpPr/>
          <p:nvPr/>
        </p:nvSpPr>
        <p:spPr>
          <a:xfrm>
            <a:off x="3374701" y="1205106"/>
            <a:ext cx="1389600" cy="49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357" name="Google Shape;1357;p140"/>
          <p:cNvSpPr/>
          <p:nvPr/>
        </p:nvSpPr>
        <p:spPr>
          <a:xfrm>
            <a:off x="3374700" y="918087"/>
            <a:ext cx="13896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ParticipantProfiel</a:t>
            </a:r>
            <a:endParaRPr b="0" i="0" sz="1000" u="none" cap="none" strike="noStrike">
              <a:solidFill>
                <a:srgbClr val="000000"/>
              </a:solidFill>
              <a:latin typeface="Arial"/>
              <a:ea typeface="Arial"/>
              <a:cs typeface="Arial"/>
              <a:sym typeface="Arial"/>
            </a:endParaRPr>
          </a:p>
        </p:txBody>
      </p:sp>
      <p:sp>
        <p:nvSpPr>
          <p:cNvPr id="1358" name="Google Shape;1358;p140"/>
          <p:cNvSpPr/>
          <p:nvPr/>
        </p:nvSpPr>
        <p:spPr>
          <a:xfrm>
            <a:off x="828875" y="1955875"/>
            <a:ext cx="2026200" cy="33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type: Participanttype </a:t>
            </a:r>
            <a:r>
              <a:rPr lang="en" sz="800"/>
              <a:t>[0..*]</a:t>
            </a:r>
            <a:r>
              <a:rPr lang="en" sz="800"/>
              <a:t> </a:t>
            </a:r>
            <a:endParaRPr sz="800"/>
          </a:p>
        </p:txBody>
      </p:sp>
      <p:sp>
        <p:nvSpPr>
          <p:cNvPr id="1359" name="Google Shape;1359;p140"/>
          <p:cNvSpPr/>
          <p:nvPr/>
        </p:nvSpPr>
        <p:spPr>
          <a:xfrm>
            <a:off x="828875" y="1617175"/>
            <a:ext cx="2026200" cy="338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AlgemeenParticipantkenmerk</a:t>
            </a:r>
            <a:endParaRPr b="0" i="0" sz="1000" u="none" cap="none" strike="noStrike">
              <a:solidFill>
                <a:srgbClr val="000000"/>
              </a:solidFill>
              <a:latin typeface="Arial"/>
              <a:ea typeface="Arial"/>
              <a:cs typeface="Arial"/>
              <a:sym typeface="Arial"/>
            </a:endParaRPr>
          </a:p>
        </p:txBody>
      </p:sp>
      <p:cxnSp>
        <p:nvCxnSpPr>
          <p:cNvPr id="1360" name="Google Shape;1360;p140"/>
          <p:cNvCxnSpPr>
            <a:stCxn id="1358" idx="3"/>
            <a:endCxn id="1356" idx="2"/>
          </p:cNvCxnSpPr>
          <p:nvPr/>
        </p:nvCxnSpPr>
        <p:spPr>
          <a:xfrm flipH="1" rot="10800000">
            <a:off x="2855075" y="1695925"/>
            <a:ext cx="1214400" cy="429300"/>
          </a:xfrm>
          <a:prstGeom prst="bentConnector2">
            <a:avLst/>
          </a:prstGeom>
          <a:noFill/>
          <a:ln cap="flat" cmpd="sng" w="9525">
            <a:solidFill>
              <a:schemeClr val="dk2"/>
            </a:solidFill>
            <a:prstDash val="solid"/>
            <a:round/>
            <a:headEnd len="med" w="med" type="none"/>
            <a:tailEnd len="med" w="med" type="none"/>
          </a:ln>
        </p:spPr>
      </p:cxnSp>
      <p:sp>
        <p:nvSpPr>
          <p:cNvPr id="1361" name="Google Shape;1361;p140"/>
          <p:cNvSpPr/>
          <p:nvPr/>
        </p:nvSpPr>
        <p:spPr>
          <a:xfrm>
            <a:off x="828825" y="2854901"/>
            <a:ext cx="2026200" cy="92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inkomensniveau: Inkomensniveau [0..1]</a:t>
            </a:r>
            <a:endParaRPr sz="800"/>
          </a:p>
          <a:p>
            <a:pPr indent="-279400" lvl="0" marL="457200" marR="0" rtl="0" algn="l">
              <a:lnSpc>
                <a:spcPct val="100000"/>
              </a:lnSpc>
              <a:spcBef>
                <a:spcPts val="0"/>
              </a:spcBef>
              <a:spcAft>
                <a:spcPts val="0"/>
              </a:spcAft>
              <a:buSzPts val="800"/>
              <a:buChar char="+"/>
            </a:pPr>
            <a:r>
              <a:rPr lang="en" sz="800"/>
              <a:t>leeftijdsklasse: Leeftijdsklasse </a:t>
            </a:r>
            <a:r>
              <a:rPr lang="en" sz="800"/>
              <a:t>[0..1]</a:t>
            </a:r>
            <a:endParaRPr sz="800"/>
          </a:p>
          <a:p>
            <a:pPr indent="-279400" lvl="0" marL="457200" marR="0" rtl="0" algn="l">
              <a:lnSpc>
                <a:spcPct val="100000"/>
              </a:lnSpc>
              <a:spcBef>
                <a:spcPts val="0"/>
              </a:spcBef>
              <a:spcAft>
                <a:spcPts val="0"/>
              </a:spcAft>
              <a:buSzPts val="800"/>
              <a:buChar char="+"/>
            </a:pPr>
            <a:r>
              <a:rPr lang="en" sz="800"/>
              <a:t>locatie: Locatie </a:t>
            </a:r>
            <a:r>
              <a:rPr lang="en" sz="800"/>
              <a:t>[0..1]</a:t>
            </a:r>
            <a:endParaRPr sz="800"/>
          </a:p>
          <a:p>
            <a:pPr indent="-279400" lvl="0" marL="457200" marR="0" rtl="0" algn="l">
              <a:lnSpc>
                <a:spcPct val="100000"/>
              </a:lnSpc>
              <a:spcBef>
                <a:spcPts val="0"/>
              </a:spcBef>
              <a:spcAft>
                <a:spcPts val="0"/>
              </a:spcAft>
              <a:buSzPts val="800"/>
              <a:buChar char="+"/>
            </a:pPr>
            <a:r>
              <a:rPr lang="en" sz="800"/>
              <a:t>onderwijsniveau: Onderwijsniveau [0..1]</a:t>
            </a:r>
            <a:endParaRPr sz="800"/>
          </a:p>
        </p:txBody>
      </p:sp>
      <p:sp>
        <p:nvSpPr>
          <p:cNvPr id="1362" name="Google Shape;1362;p140"/>
          <p:cNvSpPr/>
          <p:nvPr/>
        </p:nvSpPr>
        <p:spPr>
          <a:xfrm>
            <a:off x="828825" y="2495963"/>
            <a:ext cx="2026200" cy="358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t>SociodemografischKenmerk</a:t>
            </a:r>
            <a:endParaRPr b="0" i="0" sz="900" u="none" cap="none" strike="noStrike">
              <a:solidFill>
                <a:srgbClr val="000000"/>
              </a:solidFill>
              <a:latin typeface="Arial"/>
              <a:ea typeface="Arial"/>
              <a:cs typeface="Arial"/>
              <a:sym typeface="Arial"/>
            </a:endParaRPr>
          </a:p>
        </p:txBody>
      </p:sp>
      <p:cxnSp>
        <p:nvCxnSpPr>
          <p:cNvPr id="1363" name="Google Shape;1363;p140"/>
          <p:cNvCxnSpPr>
            <a:stCxn id="1356" idx="2"/>
            <a:endCxn id="1364" idx="3"/>
          </p:cNvCxnSpPr>
          <p:nvPr/>
        </p:nvCxnSpPr>
        <p:spPr>
          <a:xfrm rot="5400000">
            <a:off x="1992901" y="2558106"/>
            <a:ext cx="2938800" cy="1214400"/>
          </a:xfrm>
          <a:prstGeom prst="bentConnector2">
            <a:avLst/>
          </a:prstGeom>
          <a:noFill/>
          <a:ln cap="flat" cmpd="sng" w="9525">
            <a:solidFill>
              <a:schemeClr val="dk2"/>
            </a:solidFill>
            <a:prstDash val="solid"/>
            <a:round/>
            <a:headEnd len="med" w="med" type="none"/>
            <a:tailEnd len="med" w="med" type="none"/>
          </a:ln>
        </p:spPr>
      </p:cxnSp>
      <p:sp>
        <p:nvSpPr>
          <p:cNvPr id="1364" name="Google Shape;1364;p140"/>
          <p:cNvSpPr/>
          <p:nvPr/>
        </p:nvSpPr>
        <p:spPr>
          <a:xfrm>
            <a:off x="828825" y="4207149"/>
            <a:ext cx="2026200" cy="8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frequentie:</a:t>
            </a:r>
            <a:r>
              <a:rPr lang="en" sz="800"/>
              <a:t> KwantitatieveWaarde </a:t>
            </a:r>
            <a:r>
              <a:rPr lang="en" sz="800"/>
              <a:t>[0..1]</a:t>
            </a:r>
            <a:endParaRPr sz="800"/>
          </a:p>
          <a:p>
            <a:pPr indent="-279400" lvl="0" marL="457200" marR="0" rtl="0" algn="l">
              <a:lnSpc>
                <a:spcPct val="100000"/>
              </a:lnSpc>
              <a:spcBef>
                <a:spcPts val="0"/>
              </a:spcBef>
              <a:spcAft>
                <a:spcPts val="0"/>
              </a:spcAft>
              <a:buSzPts val="800"/>
              <a:buChar char="+"/>
            </a:pPr>
            <a:r>
              <a:rPr lang="en" sz="800"/>
              <a:t>themaActiviteit: Thematype </a:t>
            </a:r>
            <a:r>
              <a:rPr lang="en" sz="800"/>
              <a:t>[0..*]</a:t>
            </a:r>
            <a:endParaRPr sz="800"/>
          </a:p>
          <a:p>
            <a:pPr indent="-279400" lvl="0" marL="457200" marR="0" rtl="0" algn="l">
              <a:lnSpc>
                <a:spcPct val="100000"/>
              </a:lnSpc>
              <a:spcBef>
                <a:spcPts val="0"/>
              </a:spcBef>
              <a:spcAft>
                <a:spcPts val="0"/>
              </a:spcAft>
              <a:buSzPts val="800"/>
              <a:buChar char="+"/>
            </a:pPr>
            <a:r>
              <a:rPr lang="en" sz="800"/>
              <a:t>typeActiviteit: Activiteittype </a:t>
            </a:r>
            <a:r>
              <a:rPr lang="en" sz="800"/>
              <a:t>[0..*]</a:t>
            </a:r>
            <a:endParaRPr sz="800"/>
          </a:p>
        </p:txBody>
      </p:sp>
      <p:sp>
        <p:nvSpPr>
          <p:cNvPr id="1365" name="Google Shape;1365;p140"/>
          <p:cNvSpPr/>
          <p:nvPr/>
        </p:nvSpPr>
        <p:spPr>
          <a:xfrm>
            <a:off x="828825" y="3911275"/>
            <a:ext cx="2026200" cy="300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900"/>
              <a:t>Cultuurdeelname</a:t>
            </a:r>
            <a:endParaRPr b="0" i="0" sz="900" u="none" cap="none" strike="noStrike">
              <a:solidFill>
                <a:srgbClr val="000000"/>
              </a:solidFill>
              <a:latin typeface="Arial"/>
              <a:ea typeface="Arial"/>
              <a:cs typeface="Arial"/>
              <a:sym typeface="Arial"/>
            </a:endParaRPr>
          </a:p>
        </p:txBody>
      </p:sp>
      <p:cxnSp>
        <p:nvCxnSpPr>
          <p:cNvPr id="1366" name="Google Shape;1366;p140"/>
          <p:cNvCxnSpPr>
            <a:stCxn id="1361" idx="3"/>
            <a:endCxn id="1356" idx="2"/>
          </p:cNvCxnSpPr>
          <p:nvPr/>
        </p:nvCxnSpPr>
        <p:spPr>
          <a:xfrm flipH="1" rot="10800000">
            <a:off x="2855025" y="1696001"/>
            <a:ext cx="1214400" cy="1622400"/>
          </a:xfrm>
          <a:prstGeom prst="bentConnector2">
            <a:avLst/>
          </a:prstGeom>
          <a:noFill/>
          <a:ln cap="flat" cmpd="sng" w="9525">
            <a:solidFill>
              <a:schemeClr val="dk2"/>
            </a:solidFill>
            <a:prstDash val="solid"/>
            <a:round/>
            <a:headEnd len="med" w="med" type="none"/>
            <a:tailEnd len="med" w="med" type="none"/>
          </a:ln>
        </p:spPr>
      </p:cxnSp>
      <p:grpSp>
        <p:nvGrpSpPr>
          <p:cNvPr id="1367" name="Google Shape;1367;p140"/>
          <p:cNvGrpSpPr/>
          <p:nvPr/>
        </p:nvGrpSpPr>
        <p:grpSpPr>
          <a:xfrm>
            <a:off x="6428415" y="172188"/>
            <a:ext cx="212739" cy="172975"/>
            <a:chOff x="3915500" y="3855877"/>
            <a:chExt cx="539400" cy="346157"/>
          </a:xfrm>
        </p:grpSpPr>
        <p:sp>
          <p:nvSpPr>
            <p:cNvPr id="1368" name="Google Shape;136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0" name="Google Shape;1370;p140"/>
          <p:cNvGrpSpPr/>
          <p:nvPr/>
        </p:nvGrpSpPr>
        <p:grpSpPr>
          <a:xfrm>
            <a:off x="6045829" y="1046869"/>
            <a:ext cx="212739" cy="172975"/>
            <a:chOff x="8142318" y="1892844"/>
            <a:chExt cx="539400" cy="346157"/>
          </a:xfrm>
        </p:grpSpPr>
        <p:sp>
          <p:nvSpPr>
            <p:cNvPr id="1371" name="Google Shape;1371;p140"/>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40"/>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3" name="Google Shape;1373;p140"/>
          <p:cNvGrpSpPr/>
          <p:nvPr/>
        </p:nvGrpSpPr>
        <p:grpSpPr>
          <a:xfrm>
            <a:off x="6428415" y="524163"/>
            <a:ext cx="212739" cy="172975"/>
            <a:chOff x="3915500" y="3855877"/>
            <a:chExt cx="539400" cy="346157"/>
          </a:xfrm>
        </p:grpSpPr>
        <p:sp>
          <p:nvSpPr>
            <p:cNvPr id="1374" name="Google Shape;1374;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6" name="Google Shape;1376;p140"/>
          <p:cNvGrpSpPr/>
          <p:nvPr/>
        </p:nvGrpSpPr>
        <p:grpSpPr>
          <a:xfrm>
            <a:off x="6072040" y="524163"/>
            <a:ext cx="212739" cy="172975"/>
            <a:chOff x="3915500" y="3855877"/>
            <a:chExt cx="539400" cy="346157"/>
          </a:xfrm>
        </p:grpSpPr>
        <p:sp>
          <p:nvSpPr>
            <p:cNvPr id="1377" name="Google Shape;1377;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79" name="Google Shape;1379;p140"/>
          <p:cNvCxnSpPr>
            <a:stCxn id="1368" idx="2"/>
            <a:endCxn id="1375" idx="0"/>
          </p:cNvCxnSpPr>
          <p:nvPr/>
        </p:nvCxnSpPr>
        <p:spPr>
          <a:xfrm>
            <a:off x="6534784" y="345163"/>
            <a:ext cx="0" cy="179100"/>
          </a:xfrm>
          <a:prstGeom prst="straightConnector1">
            <a:avLst/>
          </a:prstGeom>
          <a:noFill/>
          <a:ln cap="flat" cmpd="sng" w="9525">
            <a:solidFill>
              <a:schemeClr val="dk2"/>
            </a:solidFill>
            <a:prstDash val="solid"/>
            <a:round/>
            <a:headEnd len="sm" w="sm" type="none"/>
            <a:tailEnd len="sm" w="sm" type="none"/>
          </a:ln>
        </p:spPr>
      </p:cxnSp>
      <p:grpSp>
        <p:nvGrpSpPr>
          <p:cNvPr id="1380" name="Google Shape;1380;p140"/>
          <p:cNvGrpSpPr/>
          <p:nvPr/>
        </p:nvGrpSpPr>
        <p:grpSpPr>
          <a:xfrm>
            <a:off x="6428415" y="771813"/>
            <a:ext cx="212739" cy="172975"/>
            <a:chOff x="3915500" y="3855877"/>
            <a:chExt cx="539400" cy="346157"/>
          </a:xfrm>
        </p:grpSpPr>
        <p:sp>
          <p:nvSpPr>
            <p:cNvPr id="1381" name="Google Shape;1381;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83" name="Google Shape;1383;p140"/>
          <p:cNvCxnSpPr>
            <a:stCxn id="1382" idx="0"/>
            <a:endCxn id="1374" idx="2"/>
          </p:cNvCxnSpPr>
          <p:nvPr/>
        </p:nvCxnSpPr>
        <p:spPr>
          <a:xfrm rot="10800000">
            <a:off x="6534784" y="6971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1384" name="Google Shape;1384;p140"/>
          <p:cNvGrpSpPr/>
          <p:nvPr/>
        </p:nvGrpSpPr>
        <p:grpSpPr>
          <a:xfrm>
            <a:off x="6685590" y="1046863"/>
            <a:ext cx="212739" cy="172975"/>
            <a:chOff x="3915500" y="3855877"/>
            <a:chExt cx="539400" cy="346157"/>
          </a:xfrm>
        </p:grpSpPr>
        <p:sp>
          <p:nvSpPr>
            <p:cNvPr id="1385" name="Google Shape;138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7" name="Google Shape;1387;p140"/>
          <p:cNvGrpSpPr/>
          <p:nvPr/>
        </p:nvGrpSpPr>
        <p:grpSpPr>
          <a:xfrm>
            <a:off x="7028490" y="524163"/>
            <a:ext cx="212739" cy="172975"/>
            <a:chOff x="3915500" y="3855877"/>
            <a:chExt cx="539400" cy="346157"/>
          </a:xfrm>
        </p:grpSpPr>
        <p:sp>
          <p:nvSpPr>
            <p:cNvPr id="1388" name="Google Shape;138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0" name="Google Shape;1390;p140"/>
          <p:cNvGrpSpPr/>
          <p:nvPr/>
        </p:nvGrpSpPr>
        <p:grpSpPr>
          <a:xfrm>
            <a:off x="7028490" y="744713"/>
            <a:ext cx="212739" cy="172975"/>
            <a:chOff x="3915500" y="3855877"/>
            <a:chExt cx="539400" cy="346157"/>
          </a:xfrm>
        </p:grpSpPr>
        <p:sp>
          <p:nvSpPr>
            <p:cNvPr id="1391" name="Google Shape;1391;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93" name="Google Shape;1393;p140"/>
          <p:cNvCxnSpPr>
            <a:stCxn id="1386" idx="0"/>
          </p:cNvCxnSpPr>
          <p:nvPr/>
        </p:nvCxnSpPr>
        <p:spPr>
          <a:xfrm flipH="1" rot="10800000">
            <a:off x="6791959" y="3901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1394" name="Google Shape;1394;p140"/>
          <p:cNvCxnSpPr>
            <a:endCxn id="1388" idx="1"/>
          </p:cNvCxnSpPr>
          <p:nvPr/>
        </p:nvCxnSpPr>
        <p:spPr>
          <a:xfrm flipH="1" rot="10800000">
            <a:off x="6801090" y="6360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140"/>
          <p:cNvCxnSpPr/>
          <p:nvPr/>
        </p:nvCxnSpPr>
        <p:spPr>
          <a:xfrm rot="10800000">
            <a:off x="6784977" y="8558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1396" name="Google Shape;1396;p140"/>
          <p:cNvGrpSpPr/>
          <p:nvPr/>
        </p:nvGrpSpPr>
        <p:grpSpPr>
          <a:xfrm>
            <a:off x="7033190" y="1172751"/>
            <a:ext cx="212739" cy="172975"/>
            <a:chOff x="3915500" y="3855877"/>
            <a:chExt cx="539400" cy="346157"/>
          </a:xfrm>
        </p:grpSpPr>
        <p:sp>
          <p:nvSpPr>
            <p:cNvPr id="1397" name="Google Shape;1397;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99" name="Google Shape;1399;p140"/>
          <p:cNvCxnSpPr>
            <a:stCxn id="1385" idx="3"/>
            <a:endCxn id="1397" idx="1"/>
          </p:cNvCxnSpPr>
          <p:nvPr/>
        </p:nvCxnSpPr>
        <p:spPr>
          <a:xfrm>
            <a:off x="6898329" y="11587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1400" name="Google Shape;1400;p140"/>
          <p:cNvCxnSpPr>
            <a:stCxn id="1371" idx="3"/>
            <a:endCxn id="1385" idx="1"/>
          </p:cNvCxnSpPr>
          <p:nvPr/>
        </p:nvCxnSpPr>
        <p:spPr>
          <a:xfrm>
            <a:off x="6258569" y="11587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1401" name="Google Shape;1401;p140"/>
          <p:cNvCxnSpPr>
            <a:stCxn id="1381" idx="2"/>
          </p:cNvCxnSpPr>
          <p:nvPr/>
        </p:nvCxnSpPr>
        <p:spPr>
          <a:xfrm flipH="1">
            <a:off x="6534484" y="9447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1402" name="Google Shape;1402;p140"/>
          <p:cNvGrpSpPr/>
          <p:nvPr/>
        </p:nvGrpSpPr>
        <p:grpSpPr>
          <a:xfrm>
            <a:off x="7028490" y="1380238"/>
            <a:ext cx="212739" cy="172975"/>
            <a:chOff x="3915500" y="3855877"/>
            <a:chExt cx="539400" cy="346157"/>
          </a:xfrm>
        </p:grpSpPr>
        <p:sp>
          <p:nvSpPr>
            <p:cNvPr id="1403" name="Google Shape;1403;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5" name="Google Shape;1405;p140"/>
          <p:cNvGrpSpPr/>
          <p:nvPr/>
        </p:nvGrpSpPr>
        <p:grpSpPr>
          <a:xfrm>
            <a:off x="6685590" y="1394013"/>
            <a:ext cx="212739" cy="172975"/>
            <a:chOff x="3915500" y="3855877"/>
            <a:chExt cx="539400" cy="346157"/>
          </a:xfrm>
        </p:grpSpPr>
        <p:sp>
          <p:nvSpPr>
            <p:cNvPr id="1406" name="Google Shape;1406;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8" name="Google Shape;1408;p140"/>
          <p:cNvGrpSpPr/>
          <p:nvPr/>
        </p:nvGrpSpPr>
        <p:grpSpPr>
          <a:xfrm>
            <a:off x="6045827" y="1394013"/>
            <a:ext cx="212739" cy="172975"/>
            <a:chOff x="3915500" y="3855877"/>
            <a:chExt cx="539400" cy="346157"/>
          </a:xfrm>
        </p:grpSpPr>
        <p:sp>
          <p:nvSpPr>
            <p:cNvPr id="1409" name="Google Shape;1409;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1" name="Google Shape;1411;p140"/>
          <p:cNvGrpSpPr/>
          <p:nvPr/>
        </p:nvGrpSpPr>
        <p:grpSpPr>
          <a:xfrm>
            <a:off x="5688652" y="1622613"/>
            <a:ext cx="212739" cy="172975"/>
            <a:chOff x="3915500" y="3855877"/>
            <a:chExt cx="539400" cy="346157"/>
          </a:xfrm>
        </p:grpSpPr>
        <p:sp>
          <p:nvSpPr>
            <p:cNvPr id="1412" name="Google Shape;141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4" name="Google Shape;1414;p140"/>
          <p:cNvGrpSpPr/>
          <p:nvPr/>
        </p:nvGrpSpPr>
        <p:grpSpPr>
          <a:xfrm>
            <a:off x="5688652" y="1898838"/>
            <a:ext cx="212739" cy="172975"/>
            <a:chOff x="3915500" y="3855877"/>
            <a:chExt cx="539400" cy="346157"/>
          </a:xfrm>
        </p:grpSpPr>
        <p:sp>
          <p:nvSpPr>
            <p:cNvPr id="1415" name="Google Shape;141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7" name="Google Shape;1417;p140"/>
          <p:cNvGrpSpPr/>
          <p:nvPr/>
        </p:nvGrpSpPr>
        <p:grpSpPr>
          <a:xfrm>
            <a:off x="5688652" y="2175063"/>
            <a:ext cx="212739" cy="172975"/>
            <a:chOff x="3915500" y="3855877"/>
            <a:chExt cx="539400" cy="346157"/>
          </a:xfrm>
        </p:grpSpPr>
        <p:sp>
          <p:nvSpPr>
            <p:cNvPr id="1418" name="Google Shape;141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40"/>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20" name="Google Shape;1420;p140"/>
          <p:cNvCxnSpPr>
            <a:stCxn id="1371" idx="2"/>
            <a:endCxn id="1410" idx="0"/>
          </p:cNvCxnSpPr>
          <p:nvPr/>
        </p:nvCxnSpPr>
        <p:spPr>
          <a:xfrm>
            <a:off x="6152199" y="12198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421" name="Google Shape;1421;p140"/>
          <p:cNvCxnSpPr>
            <a:stCxn id="1409" idx="2"/>
          </p:cNvCxnSpPr>
          <p:nvPr/>
        </p:nvCxnSpPr>
        <p:spPr>
          <a:xfrm flipH="1">
            <a:off x="6148597" y="15669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1422" name="Google Shape;1422;p140"/>
          <p:cNvCxnSpPr>
            <a:stCxn id="1412" idx="3"/>
          </p:cNvCxnSpPr>
          <p:nvPr/>
        </p:nvCxnSpPr>
        <p:spPr>
          <a:xfrm flipH="1" rot="10800000">
            <a:off x="5901391" y="17329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140"/>
          <p:cNvCxnSpPr>
            <a:stCxn id="1415" idx="3"/>
          </p:cNvCxnSpPr>
          <p:nvPr/>
        </p:nvCxnSpPr>
        <p:spPr>
          <a:xfrm flipH="1" rot="10800000">
            <a:off x="5901391" y="20092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424" name="Google Shape;1424;p140"/>
          <p:cNvCxnSpPr>
            <a:stCxn id="1418" idx="3"/>
          </p:cNvCxnSpPr>
          <p:nvPr/>
        </p:nvCxnSpPr>
        <p:spPr>
          <a:xfrm flipH="1" rot="10800000">
            <a:off x="5901391" y="22854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1425" name="Google Shape;1425;p140"/>
          <p:cNvGrpSpPr/>
          <p:nvPr/>
        </p:nvGrpSpPr>
        <p:grpSpPr>
          <a:xfrm>
            <a:off x="6685590" y="1685163"/>
            <a:ext cx="212739" cy="172975"/>
            <a:chOff x="3915500" y="3855877"/>
            <a:chExt cx="539400" cy="346157"/>
          </a:xfrm>
        </p:grpSpPr>
        <p:sp>
          <p:nvSpPr>
            <p:cNvPr id="1426" name="Google Shape;1426;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28" name="Google Shape;1428;p140"/>
          <p:cNvCxnSpPr>
            <a:stCxn id="1385" idx="2"/>
            <a:endCxn id="1407" idx="0"/>
          </p:cNvCxnSpPr>
          <p:nvPr/>
        </p:nvCxnSpPr>
        <p:spPr>
          <a:xfrm>
            <a:off x="6791959" y="12198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429" name="Google Shape;1429;p140"/>
          <p:cNvCxnSpPr>
            <a:stCxn id="1406" idx="2"/>
            <a:endCxn id="1427" idx="0"/>
          </p:cNvCxnSpPr>
          <p:nvPr/>
        </p:nvCxnSpPr>
        <p:spPr>
          <a:xfrm>
            <a:off x="6791959" y="15669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1430" name="Google Shape;1430;p140"/>
          <p:cNvCxnSpPr>
            <a:stCxn id="1397" idx="2"/>
            <a:endCxn id="1404" idx="0"/>
          </p:cNvCxnSpPr>
          <p:nvPr/>
        </p:nvCxnSpPr>
        <p:spPr>
          <a:xfrm flipH="1">
            <a:off x="7134759" y="13457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1431" name="Google Shape;1431;p140"/>
          <p:cNvGrpSpPr/>
          <p:nvPr/>
        </p:nvGrpSpPr>
        <p:grpSpPr>
          <a:xfrm>
            <a:off x="7377177" y="1569576"/>
            <a:ext cx="212739" cy="172975"/>
            <a:chOff x="3915500" y="3855877"/>
            <a:chExt cx="539400" cy="346157"/>
          </a:xfrm>
        </p:grpSpPr>
        <p:sp>
          <p:nvSpPr>
            <p:cNvPr id="1432" name="Google Shape;143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4" name="Google Shape;1434;p140"/>
          <p:cNvGrpSpPr/>
          <p:nvPr/>
        </p:nvGrpSpPr>
        <p:grpSpPr>
          <a:xfrm>
            <a:off x="7377177" y="1845801"/>
            <a:ext cx="212739" cy="172975"/>
            <a:chOff x="3915500" y="3855877"/>
            <a:chExt cx="539400" cy="346157"/>
          </a:xfrm>
        </p:grpSpPr>
        <p:sp>
          <p:nvSpPr>
            <p:cNvPr id="1435" name="Google Shape;143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7" name="Google Shape;1437;p140"/>
          <p:cNvGrpSpPr/>
          <p:nvPr/>
        </p:nvGrpSpPr>
        <p:grpSpPr>
          <a:xfrm>
            <a:off x="7377177" y="2122026"/>
            <a:ext cx="212739" cy="172975"/>
            <a:chOff x="3915500" y="3855877"/>
            <a:chExt cx="539400" cy="346157"/>
          </a:xfrm>
        </p:grpSpPr>
        <p:sp>
          <p:nvSpPr>
            <p:cNvPr id="1438" name="Google Shape;143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40" name="Google Shape;1440;p140"/>
          <p:cNvCxnSpPr/>
          <p:nvPr/>
        </p:nvCxnSpPr>
        <p:spPr>
          <a:xfrm flipH="1">
            <a:off x="7140347" y="15695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1441" name="Google Shape;1441;p140"/>
          <p:cNvCxnSpPr>
            <a:stCxn id="1432" idx="1"/>
          </p:cNvCxnSpPr>
          <p:nvPr/>
        </p:nvCxnSpPr>
        <p:spPr>
          <a:xfrm flipH="1">
            <a:off x="7140177" y="16814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1442" name="Google Shape;1442;p140"/>
          <p:cNvCxnSpPr/>
          <p:nvPr/>
        </p:nvCxnSpPr>
        <p:spPr>
          <a:xfrm rot="10800000">
            <a:off x="7144977" y="19540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1443" name="Google Shape;1443;p140"/>
          <p:cNvCxnSpPr>
            <a:stCxn id="1438" idx="1"/>
          </p:cNvCxnSpPr>
          <p:nvPr/>
        </p:nvCxnSpPr>
        <p:spPr>
          <a:xfrm flipH="1">
            <a:off x="7135377" y="22339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1444" name="Google Shape;1444;p140"/>
          <p:cNvCxnSpPr/>
          <p:nvPr/>
        </p:nvCxnSpPr>
        <p:spPr>
          <a:xfrm rot="10800000">
            <a:off x="6172515" y="8806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1445" name="Google Shape;1445;p140"/>
          <p:cNvCxnSpPr>
            <a:stCxn id="1377" idx="2"/>
          </p:cNvCxnSpPr>
          <p:nvPr/>
        </p:nvCxnSpPr>
        <p:spPr>
          <a:xfrm flipH="1">
            <a:off x="6177209" y="6971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1446" name="Google Shape;1446;p140"/>
          <p:cNvGrpSpPr/>
          <p:nvPr/>
        </p:nvGrpSpPr>
        <p:grpSpPr>
          <a:xfrm>
            <a:off x="8528665" y="524163"/>
            <a:ext cx="212739" cy="172975"/>
            <a:chOff x="3915500" y="3855877"/>
            <a:chExt cx="539400" cy="346157"/>
          </a:xfrm>
        </p:grpSpPr>
        <p:sp>
          <p:nvSpPr>
            <p:cNvPr id="1447" name="Google Shape;1447;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9" name="Google Shape;1449;p140"/>
          <p:cNvGrpSpPr/>
          <p:nvPr/>
        </p:nvGrpSpPr>
        <p:grpSpPr>
          <a:xfrm>
            <a:off x="8528665" y="771813"/>
            <a:ext cx="212739" cy="172975"/>
            <a:chOff x="3915500" y="3855877"/>
            <a:chExt cx="539400" cy="346157"/>
          </a:xfrm>
        </p:grpSpPr>
        <p:sp>
          <p:nvSpPr>
            <p:cNvPr id="1450" name="Google Shape;1450;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2" name="Google Shape;1452;p140"/>
          <p:cNvGrpSpPr/>
          <p:nvPr/>
        </p:nvGrpSpPr>
        <p:grpSpPr>
          <a:xfrm>
            <a:off x="8528665" y="1019463"/>
            <a:ext cx="212739" cy="172975"/>
            <a:chOff x="3915500" y="3855877"/>
            <a:chExt cx="539400" cy="346157"/>
          </a:xfrm>
        </p:grpSpPr>
        <p:sp>
          <p:nvSpPr>
            <p:cNvPr id="1453" name="Google Shape;1453;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5" name="Google Shape;1455;p140"/>
          <p:cNvGrpSpPr/>
          <p:nvPr/>
        </p:nvGrpSpPr>
        <p:grpSpPr>
          <a:xfrm>
            <a:off x="8528665" y="1267113"/>
            <a:ext cx="212739" cy="172975"/>
            <a:chOff x="3915500" y="3855877"/>
            <a:chExt cx="539400" cy="346157"/>
          </a:xfrm>
        </p:grpSpPr>
        <p:sp>
          <p:nvSpPr>
            <p:cNvPr id="1456" name="Google Shape;1456;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8" name="Google Shape;1458;p140"/>
          <p:cNvGrpSpPr/>
          <p:nvPr/>
        </p:nvGrpSpPr>
        <p:grpSpPr>
          <a:xfrm>
            <a:off x="7933340" y="235263"/>
            <a:ext cx="212739" cy="172975"/>
            <a:chOff x="3915500" y="3855877"/>
            <a:chExt cx="539400" cy="346157"/>
          </a:xfrm>
        </p:grpSpPr>
        <p:sp>
          <p:nvSpPr>
            <p:cNvPr id="1459" name="Google Shape;1459;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1" name="Google Shape;1461;p140"/>
          <p:cNvGrpSpPr/>
          <p:nvPr/>
        </p:nvGrpSpPr>
        <p:grpSpPr>
          <a:xfrm>
            <a:off x="7628565" y="408251"/>
            <a:ext cx="212739" cy="172975"/>
            <a:chOff x="3915500" y="3855877"/>
            <a:chExt cx="539400" cy="346157"/>
          </a:xfrm>
        </p:grpSpPr>
        <p:sp>
          <p:nvSpPr>
            <p:cNvPr id="1462" name="Google Shape;146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4" name="Google Shape;1464;p140"/>
          <p:cNvGrpSpPr/>
          <p:nvPr/>
        </p:nvGrpSpPr>
        <p:grpSpPr>
          <a:xfrm>
            <a:off x="7628565" y="1019463"/>
            <a:ext cx="212739" cy="172975"/>
            <a:chOff x="3915500" y="3855877"/>
            <a:chExt cx="539400" cy="346157"/>
          </a:xfrm>
        </p:grpSpPr>
        <p:sp>
          <p:nvSpPr>
            <p:cNvPr id="1465" name="Google Shape;146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7" name="Google Shape;1467;p140"/>
          <p:cNvGrpSpPr/>
          <p:nvPr/>
        </p:nvGrpSpPr>
        <p:grpSpPr>
          <a:xfrm>
            <a:off x="7628565" y="1392938"/>
            <a:ext cx="212739" cy="172975"/>
            <a:chOff x="3915500" y="3855877"/>
            <a:chExt cx="539400" cy="346157"/>
          </a:xfrm>
        </p:grpSpPr>
        <p:sp>
          <p:nvSpPr>
            <p:cNvPr id="1468" name="Google Shape;146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0" name="Google Shape;1470;p140"/>
          <p:cNvGrpSpPr/>
          <p:nvPr/>
        </p:nvGrpSpPr>
        <p:grpSpPr>
          <a:xfrm>
            <a:off x="7933340" y="1394013"/>
            <a:ext cx="212739" cy="172975"/>
            <a:chOff x="3915500" y="3855877"/>
            <a:chExt cx="539400" cy="346157"/>
          </a:xfrm>
        </p:grpSpPr>
        <p:sp>
          <p:nvSpPr>
            <p:cNvPr id="1471" name="Google Shape;1471;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3" name="Google Shape;1473;p140"/>
          <p:cNvGrpSpPr/>
          <p:nvPr/>
        </p:nvGrpSpPr>
        <p:grpSpPr>
          <a:xfrm>
            <a:off x="7933340" y="1690838"/>
            <a:ext cx="212739" cy="172975"/>
            <a:chOff x="3915500" y="3855877"/>
            <a:chExt cx="539400" cy="346157"/>
          </a:xfrm>
        </p:grpSpPr>
        <p:sp>
          <p:nvSpPr>
            <p:cNvPr id="1474" name="Google Shape;1474;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76" name="Google Shape;1476;p140"/>
          <p:cNvCxnSpPr>
            <a:stCxn id="1459" idx="2"/>
          </p:cNvCxnSpPr>
          <p:nvPr/>
        </p:nvCxnSpPr>
        <p:spPr>
          <a:xfrm flipH="1">
            <a:off x="8039409" y="4082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1477" name="Google Shape;1477;p140"/>
          <p:cNvCxnSpPr/>
          <p:nvPr/>
        </p:nvCxnSpPr>
        <p:spPr>
          <a:xfrm>
            <a:off x="7841304" y="11313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1478" name="Google Shape;1478;p140"/>
          <p:cNvCxnSpPr/>
          <p:nvPr/>
        </p:nvCxnSpPr>
        <p:spPr>
          <a:xfrm flipH="1" rot="10800000">
            <a:off x="7841304" y="5220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140"/>
          <p:cNvCxnSpPr>
            <a:stCxn id="1469" idx="0"/>
            <a:endCxn id="1465" idx="2"/>
          </p:cNvCxnSpPr>
          <p:nvPr/>
        </p:nvCxnSpPr>
        <p:spPr>
          <a:xfrm rot="10800000">
            <a:off x="7734934" y="11925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1480" name="Google Shape;1480;p140"/>
          <p:cNvCxnSpPr>
            <a:stCxn id="1472" idx="0"/>
            <a:endCxn id="1465" idx="2"/>
          </p:cNvCxnSpPr>
          <p:nvPr/>
        </p:nvCxnSpPr>
        <p:spPr>
          <a:xfrm rot="10800000">
            <a:off x="7734909" y="11924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1481" name="Google Shape;1481;p140"/>
          <p:cNvCxnSpPr>
            <a:stCxn id="1475" idx="0"/>
            <a:endCxn id="1471" idx="2"/>
          </p:cNvCxnSpPr>
          <p:nvPr/>
        </p:nvCxnSpPr>
        <p:spPr>
          <a:xfrm rot="10800000">
            <a:off x="8039709" y="15669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1482" name="Google Shape;1482;p140"/>
          <p:cNvCxnSpPr/>
          <p:nvPr/>
        </p:nvCxnSpPr>
        <p:spPr>
          <a:xfrm rot="10800000">
            <a:off x="6258566" y="15058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1483" name="Google Shape;1483;p140"/>
          <p:cNvGrpSpPr/>
          <p:nvPr/>
        </p:nvGrpSpPr>
        <p:grpSpPr>
          <a:xfrm>
            <a:off x="7028477" y="276513"/>
            <a:ext cx="212739" cy="172975"/>
            <a:chOff x="3915500" y="3855877"/>
            <a:chExt cx="539400" cy="346157"/>
          </a:xfrm>
        </p:grpSpPr>
        <p:sp>
          <p:nvSpPr>
            <p:cNvPr id="1484" name="Google Shape;1484;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86" name="Google Shape;1486;p140"/>
          <p:cNvCxnSpPr/>
          <p:nvPr/>
        </p:nvCxnSpPr>
        <p:spPr>
          <a:xfrm flipH="1" rot="10800000">
            <a:off x="6796290" y="3913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1487" name="Google Shape;1487;p140"/>
          <p:cNvGrpSpPr/>
          <p:nvPr/>
        </p:nvGrpSpPr>
        <p:grpSpPr>
          <a:xfrm>
            <a:off x="7028452" y="965276"/>
            <a:ext cx="212739" cy="172975"/>
            <a:chOff x="3915500" y="3855877"/>
            <a:chExt cx="539400" cy="346157"/>
          </a:xfrm>
        </p:grpSpPr>
        <p:sp>
          <p:nvSpPr>
            <p:cNvPr id="1488" name="Google Shape;1488;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90" name="Google Shape;1490;p140"/>
          <p:cNvCxnSpPr>
            <a:stCxn id="1385" idx="3"/>
            <a:endCxn id="1488" idx="1"/>
          </p:cNvCxnSpPr>
          <p:nvPr/>
        </p:nvCxnSpPr>
        <p:spPr>
          <a:xfrm flipH="1" rot="10800000">
            <a:off x="6898329" y="10771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1491" name="Google Shape;1491;p140"/>
          <p:cNvGrpSpPr/>
          <p:nvPr/>
        </p:nvGrpSpPr>
        <p:grpSpPr>
          <a:xfrm>
            <a:off x="7628565" y="684401"/>
            <a:ext cx="212739" cy="172975"/>
            <a:chOff x="3915500" y="3855877"/>
            <a:chExt cx="539400" cy="346157"/>
          </a:xfrm>
        </p:grpSpPr>
        <p:sp>
          <p:nvSpPr>
            <p:cNvPr id="1492" name="Google Shape;149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94" name="Google Shape;1494;p140"/>
          <p:cNvCxnSpPr>
            <a:stCxn id="1493" idx="0"/>
            <a:endCxn id="1493" idx="0"/>
          </p:cNvCxnSpPr>
          <p:nvPr/>
        </p:nvCxnSpPr>
        <p:spPr>
          <a:xfrm>
            <a:off x="7734934" y="684401"/>
            <a:ext cx="0" cy="0"/>
          </a:xfrm>
          <a:prstGeom prst="straightConnector1">
            <a:avLst/>
          </a:prstGeom>
          <a:noFill/>
          <a:ln cap="flat" cmpd="sng" w="9525">
            <a:solidFill>
              <a:schemeClr val="dk2"/>
            </a:solidFill>
            <a:prstDash val="solid"/>
            <a:round/>
            <a:headEnd len="med" w="med" type="none"/>
            <a:tailEnd len="med" w="med" type="none"/>
          </a:ln>
        </p:spPr>
      </p:cxnSp>
      <p:cxnSp>
        <p:nvCxnSpPr>
          <p:cNvPr id="1495" name="Google Shape;1495;p140"/>
          <p:cNvCxnSpPr>
            <a:stCxn id="1493" idx="0"/>
            <a:endCxn id="1493" idx="0"/>
          </p:cNvCxnSpPr>
          <p:nvPr/>
        </p:nvCxnSpPr>
        <p:spPr>
          <a:xfrm>
            <a:off x="7734934" y="684401"/>
            <a:ext cx="0" cy="0"/>
          </a:xfrm>
          <a:prstGeom prst="straightConnector1">
            <a:avLst/>
          </a:prstGeom>
          <a:noFill/>
          <a:ln cap="flat" cmpd="sng" w="9525">
            <a:solidFill>
              <a:schemeClr val="dk2"/>
            </a:solidFill>
            <a:prstDash val="solid"/>
            <a:round/>
            <a:headEnd len="med" w="med" type="none"/>
            <a:tailEnd len="med" w="med" type="none"/>
          </a:ln>
        </p:spPr>
      </p:cxnSp>
      <p:cxnSp>
        <p:nvCxnSpPr>
          <p:cNvPr id="1496" name="Google Shape;1496;p140"/>
          <p:cNvCxnSpPr>
            <a:stCxn id="1493" idx="0"/>
            <a:endCxn id="1493" idx="0"/>
          </p:cNvCxnSpPr>
          <p:nvPr/>
        </p:nvCxnSpPr>
        <p:spPr>
          <a:xfrm>
            <a:off x="7734934" y="684401"/>
            <a:ext cx="0" cy="0"/>
          </a:xfrm>
          <a:prstGeom prst="straightConnector1">
            <a:avLst/>
          </a:prstGeom>
          <a:noFill/>
          <a:ln cap="flat" cmpd="sng" w="9525">
            <a:solidFill>
              <a:schemeClr val="dk2"/>
            </a:solidFill>
            <a:prstDash val="solid"/>
            <a:round/>
            <a:headEnd len="med" w="med" type="none"/>
            <a:tailEnd len="med" w="med" type="none"/>
          </a:ln>
        </p:spPr>
      </p:cxnSp>
      <p:cxnSp>
        <p:nvCxnSpPr>
          <p:cNvPr id="1497" name="Google Shape;1497;p140"/>
          <p:cNvCxnSpPr>
            <a:stCxn id="1493" idx="0"/>
            <a:endCxn id="1462" idx="2"/>
          </p:cNvCxnSpPr>
          <p:nvPr/>
        </p:nvCxnSpPr>
        <p:spPr>
          <a:xfrm rot="10800000">
            <a:off x="7734934" y="5812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1498" name="Google Shape;1498;p140"/>
          <p:cNvGrpSpPr/>
          <p:nvPr/>
        </p:nvGrpSpPr>
        <p:grpSpPr>
          <a:xfrm>
            <a:off x="8528665" y="1553213"/>
            <a:ext cx="212739" cy="172975"/>
            <a:chOff x="3915500" y="3855877"/>
            <a:chExt cx="539400" cy="346157"/>
          </a:xfrm>
        </p:grpSpPr>
        <p:sp>
          <p:nvSpPr>
            <p:cNvPr id="1499" name="Google Shape;1499;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1" name="Google Shape;1501;p140"/>
          <p:cNvGrpSpPr/>
          <p:nvPr/>
        </p:nvGrpSpPr>
        <p:grpSpPr>
          <a:xfrm>
            <a:off x="8528665" y="1800863"/>
            <a:ext cx="212739" cy="172975"/>
            <a:chOff x="3915500" y="3855877"/>
            <a:chExt cx="539400" cy="346157"/>
          </a:xfrm>
        </p:grpSpPr>
        <p:sp>
          <p:nvSpPr>
            <p:cNvPr id="1502" name="Google Shape;1502;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40"/>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4" name="Google Shape;1504;p140"/>
          <p:cNvGrpSpPr/>
          <p:nvPr/>
        </p:nvGrpSpPr>
        <p:grpSpPr>
          <a:xfrm>
            <a:off x="8528665" y="2048513"/>
            <a:ext cx="212739" cy="172975"/>
            <a:chOff x="3915500" y="3855877"/>
            <a:chExt cx="539400" cy="346157"/>
          </a:xfrm>
        </p:grpSpPr>
        <p:sp>
          <p:nvSpPr>
            <p:cNvPr id="1505" name="Google Shape;1505;p140"/>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40"/>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7" name="Google Shape;1507;p140"/>
          <p:cNvSpPr txBox="1"/>
          <p:nvPr/>
        </p:nvSpPr>
        <p:spPr>
          <a:xfrm>
            <a:off x="2896200" y="1856075"/>
            <a:ext cx="113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Proxima Nova"/>
                <a:ea typeface="Proxima Nova"/>
                <a:cs typeface="Proxima Nova"/>
                <a:sym typeface="Proxima Nova"/>
              </a:rPr>
              <a:t>+algemeenKenmerk</a:t>
            </a:r>
            <a:endParaRPr sz="800">
              <a:latin typeface="Proxima Nova"/>
              <a:ea typeface="Proxima Nova"/>
              <a:cs typeface="Proxima Nova"/>
              <a:sym typeface="Proxima Nova"/>
            </a:endParaRPr>
          </a:p>
        </p:txBody>
      </p:sp>
      <p:sp>
        <p:nvSpPr>
          <p:cNvPr id="1508" name="Google Shape;1508;p140"/>
          <p:cNvSpPr txBox="1"/>
          <p:nvPr/>
        </p:nvSpPr>
        <p:spPr>
          <a:xfrm>
            <a:off x="2896125" y="2080600"/>
            <a:ext cx="35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Proxima Nova"/>
                <a:ea typeface="Proxima Nova"/>
                <a:cs typeface="Proxima Nova"/>
                <a:sym typeface="Proxima Nova"/>
              </a:rPr>
              <a:t>0..*</a:t>
            </a:r>
            <a:endParaRPr sz="800">
              <a:latin typeface="Proxima Nova"/>
              <a:ea typeface="Proxima Nova"/>
              <a:cs typeface="Proxima Nova"/>
              <a:sym typeface="Proxima Nova"/>
            </a:endParaRPr>
          </a:p>
        </p:txBody>
      </p:sp>
      <p:sp>
        <p:nvSpPr>
          <p:cNvPr id="1509" name="Google Shape;1509;p140"/>
          <p:cNvSpPr txBox="1"/>
          <p:nvPr/>
        </p:nvSpPr>
        <p:spPr>
          <a:xfrm>
            <a:off x="2896125" y="3011400"/>
            <a:ext cx="113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Proxima Nova"/>
                <a:ea typeface="Proxima Nova"/>
                <a:cs typeface="Proxima Nova"/>
                <a:sym typeface="Proxima Nova"/>
              </a:rPr>
              <a:t>+sociodemografisch</a:t>
            </a:r>
            <a:endParaRPr sz="800">
              <a:latin typeface="Proxima Nova"/>
              <a:ea typeface="Proxima Nova"/>
              <a:cs typeface="Proxima Nova"/>
              <a:sym typeface="Proxima Nova"/>
            </a:endParaRPr>
          </a:p>
        </p:txBody>
      </p:sp>
      <p:sp>
        <p:nvSpPr>
          <p:cNvPr id="1510" name="Google Shape;1510;p140"/>
          <p:cNvSpPr txBox="1"/>
          <p:nvPr/>
        </p:nvSpPr>
        <p:spPr>
          <a:xfrm>
            <a:off x="2957400" y="3282400"/>
            <a:ext cx="35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Proxima Nova"/>
                <a:ea typeface="Proxima Nova"/>
                <a:cs typeface="Proxima Nova"/>
                <a:sym typeface="Proxima Nova"/>
              </a:rPr>
              <a:t>0..*</a:t>
            </a:r>
            <a:endParaRPr sz="800">
              <a:latin typeface="Proxima Nova"/>
              <a:ea typeface="Proxima Nova"/>
              <a:cs typeface="Proxima Nova"/>
              <a:sym typeface="Proxima Nova"/>
            </a:endParaRPr>
          </a:p>
        </p:txBody>
      </p:sp>
      <p:sp>
        <p:nvSpPr>
          <p:cNvPr id="1511" name="Google Shape;1511;p140"/>
          <p:cNvSpPr txBox="1"/>
          <p:nvPr/>
        </p:nvSpPr>
        <p:spPr>
          <a:xfrm>
            <a:off x="2896125" y="4582900"/>
            <a:ext cx="35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Proxima Nova"/>
                <a:ea typeface="Proxima Nova"/>
                <a:cs typeface="Proxima Nova"/>
                <a:sym typeface="Proxima Nova"/>
              </a:rPr>
              <a:t>0..*</a:t>
            </a:r>
            <a:endParaRPr sz="800">
              <a:latin typeface="Proxima Nova"/>
              <a:ea typeface="Proxima Nova"/>
              <a:cs typeface="Proxima Nova"/>
              <a:sym typeface="Proxima Nova"/>
            </a:endParaRPr>
          </a:p>
        </p:txBody>
      </p:sp>
      <p:sp>
        <p:nvSpPr>
          <p:cNvPr id="1512" name="Google Shape;1512;p140"/>
          <p:cNvSpPr txBox="1"/>
          <p:nvPr/>
        </p:nvSpPr>
        <p:spPr>
          <a:xfrm>
            <a:off x="2896200" y="4371300"/>
            <a:ext cx="113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Proxima Nova"/>
                <a:ea typeface="Proxima Nova"/>
                <a:cs typeface="Proxima Nova"/>
                <a:sym typeface="Proxima Nova"/>
              </a:rPr>
              <a:t>+cultureel</a:t>
            </a:r>
            <a:endParaRPr sz="800">
              <a:latin typeface="Proxima Nova"/>
              <a:ea typeface="Proxima Nova"/>
              <a:cs typeface="Proxima Nova"/>
              <a:sym typeface="Proxima Nova"/>
            </a:endParaRPr>
          </a:p>
        </p:txBody>
      </p:sp>
      <p:sp>
        <p:nvSpPr>
          <p:cNvPr id="1513" name="Google Shape;1513;p140"/>
          <p:cNvSpPr txBox="1"/>
          <p:nvPr/>
        </p:nvSpPr>
        <p:spPr>
          <a:xfrm>
            <a:off x="4069525" y="1681450"/>
            <a:ext cx="113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Proxima Nova"/>
                <a:ea typeface="Proxima Nova"/>
                <a:cs typeface="Proxima Nova"/>
                <a:sym typeface="Proxima Nova"/>
              </a:rPr>
              <a:t>+isdeelVan 0..*</a:t>
            </a:r>
            <a:endParaRPr sz="9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41"/>
          <p:cNvSpPr/>
          <p:nvPr/>
        </p:nvSpPr>
        <p:spPr>
          <a:xfrm>
            <a:off x="539580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41"/>
          <p:cNvSpPr txBox="1"/>
          <p:nvPr/>
        </p:nvSpPr>
        <p:spPr>
          <a:xfrm>
            <a:off x="628650" y="273850"/>
            <a:ext cx="46101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Storyline - Activiteit (1)</a:t>
            </a:r>
            <a:endParaRPr b="1" i="0" sz="2200" u="none" cap="none" strike="noStrike">
              <a:solidFill>
                <a:srgbClr val="000000"/>
              </a:solidFill>
              <a:latin typeface="Arial"/>
              <a:ea typeface="Arial"/>
              <a:cs typeface="Arial"/>
              <a:sym typeface="Arial"/>
            </a:endParaRPr>
          </a:p>
        </p:txBody>
      </p:sp>
      <p:sp>
        <p:nvSpPr>
          <p:cNvPr id="1520" name="Google Shape;1520;p141"/>
          <p:cNvSpPr txBox="1"/>
          <p:nvPr/>
        </p:nvSpPr>
        <p:spPr>
          <a:xfrm>
            <a:off x="5530950" y="2527200"/>
            <a:ext cx="34779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b="1" lang="en" sz="1100">
                <a:solidFill>
                  <a:srgbClr val="0B5394"/>
                </a:solidFill>
                <a:latin typeface="Calibri"/>
                <a:ea typeface="Calibri"/>
                <a:cs typeface="Calibri"/>
                <a:sym typeface="Calibri"/>
              </a:rPr>
              <a:t>Fien </a:t>
            </a:r>
            <a:r>
              <a:rPr lang="en" sz="1100">
                <a:latin typeface="Calibri"/>
                <a:ea typeface="Calibri"/>
                <a:cs typeface="Calibri"/>
                <a:sym typeface="Calibri"/>
              </a:rPr>
              <a:t>wil graag naar het BRDCST festival dat doorgaat in de AB. Het festival is een </a:t>
            </a:r>
            <a:r>
              <a:rPr b="1" lang="en" sz="1100">
                <a:latin typeface="Calibri"/>
                <a:ea typeface="Calibri"/>
                <a:cs typeface="Calibri"/>
                <a:sym typeface="Calibri"/>
              </a:rPr>
              <a:t>Activiteit </a:t>
            </a:r>
            <a:r>
              <a:rPr lang="en" sz="1100">
                <a:latin typeface="Calibri"/>
                <a:ea typeface="Calibri"/>
                <a:cs typeface="Calibri"/>
                <a:sym typeface="Calibri"/>
              </a:rPr>
              <a:t>die kan opgedeeld worden in verschillende concerten waarvoor individueel tickets gekocht kunnen worden. Black Midi (artiest) speelt hier tweemaal dezelfde set na elkaar. </a:t>
            </a:r>
            <a:endParaRPr sz="1100">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sz="11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De klasse </a:t>
            </a:r>
            <a:r>
              <a:rPr b="1" lang="en" sz="1100">
                <a:latin typeface="Proxima Nova"/>
                <a:ea typeface="Proxima Nova"/>
                <a:cs typeface="Proxima Nova"/>
                <a:sym typeface="Proxima Nova"/>
              </a:rPr>
              <a:t>Activiteit </a:t>
            </a:r>
            <a:r>
              <a:rPr lang="en" sz="1100">
                <a:latin typeface="Proxima Nova"/>
                <a:ea typeface="Proxima Nova"/>
                <a:cs typeface="Proxima Nova"/>
                <a:sym typeface="Proxima Nova"/>
              </a:rPr>
              <a:t>(concert Black Midi) heeft tal van attributen. Zo zijn er o.a. de </a:t>
            </a:r>
            <a:r>
              <a:rPr b="1" lang="en" sz="1100">
                <a:latin typeface="Proxima Nova"/>
                <a:ea typeface="Proxima Nova"/>
                <a:cs typeface="Proxima Nova"/>
                <a:sym typeface="Proxima Nova"/>
              </a:rPr>
              <a:t>beschrijving, contactinfo </a:t>
            </a:r>
            <a:r>
              <a:rPr lang="en" sz="1100">
                <a:latin typeface="Proxima Nova"/>
                <a:ea typeface="Proxima Nova"/>
                <a:cs typeface="Proxima Nova"/>
                <a:sym typeface="Proxima Nova"/>
              </a:rPr>
              <a:t>(email AB)</a:t>
            </a:r>
            <a:r>
              <a:rPr b="1" lang="en" sz="1100">
                <a:latin typeface="Proxima Nova"/>
                <a:ea typeface="Proxima Nova"/>
                <a:cs typeface="Proxima Nova"/>
                <a:sym typeface="Proxima Nova"/>
              </a:rPr>
              <a:t>, infrastructuur, locatie </a:t>
            </a:r>
            <a:r>
              <a:rPr lang="en" sz="1100">
                <a:latin typeface="Proxima Nova"/>
                <a:ea typeface="Proxima Nova"/>
                <a:cs typeface="Proxima Nova"/>
                <a:sym typeface="Proxima Nova"/>
              </a:rPr>
              <a:t>(AB Club)</a:t>
            </a:r>
            <a:r>
              <a:rPr b="1" lang="en" sz="1100">
                <a:latin typeface="Proxima Nova"/>
                <a:ea typeface="Proxima Nova"/>
                <a:cs typeface="Proxima Nova"/>
                <a:sym typeface="Proxima Nova"/>
              </a:rPr>
              <a:t>, naam, tijd </a:t>
            </a:r>
            <a:r>
              <a:rPr lang="en" sz="1100">
                <a:latin typeface="Proxima Nova"/>
                <a:ea typeface="Proxima Nova"/>
                <a:cs typeface="Proxima Nova"/>
                <a:sym typeface="Proxima Nova"/>
              </a:rPr>
              <a:t>en </a:t>
            </a:r>
            <a:r>
              <a:rPr b="1" lang="en" sz="1100">
                <a:latin typeface="Proxima Nova"/>
                <a:ea typeface="Proxima Nova"/>
                <a:cs typeface="Proxima Nova"/>
                <a:sym typeface="Proxima Nova"/>
              </a:rPr>
              <a:t>type.</a:t>
            </a:r>
            <a:endParaRPr b="1" sz="11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b="1" sz="11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Het concert van Black Midi is dan weer gekoppeld aan een </a:t>
            </a:r>
            <a:r>
              <a:rPr b="1" lang="en" sz="1100">
                <a:latin typeface="Proxima Nova"/>
                <a:ea typeface="Proxima Nova"/>
                <a:cs typeface="Proxima Nova"/>
                <a:sym typeface="Proxima Nova"/>
              </a:rPr>
              <a:t>superactiviteit </a:t>
            </a:r>
            <a:r>
              <a:rPr lang="en" sz="1100">
                <a:latin typeface="Proxima Nova"/>
                <a:ea typeface="Proxima Nova"/>
                <a:cs typeface="Proxima Nova"/>
                <a:sym typeface="Proxima Nova"/>
              </a:rPr>
              <a:t>(BRDCST festival) en aan een </a:t>
            </a:r>
            <a:r>
              <a:rPr b="1" lang="en" sz="1100">
                <a:latin typeface="Proxima Nova"/>
                <a:ea typeface="Proxima Nova"/>
                <a:cs typeface="Proxima Nova"/>
                <a:sym typeface="Proxima Nova"/>
              </a:rPr>
              <a:t>subactiviteit </a:t>
            </a:r>
            <a:r>
              <a:rPr lang="en" sz="1100">
                <a:latin typeface="Proxima Nova"/>
                <a:ea typeface="Proxima Nova"/>
                <a:cs typeface="Proxima Nova"/>
                <a:sym typeface="Proxima Nova"/>
              </a:rPr>
              <a:t>(specifiek speelmoment). </a:t>
            </a:r>
            <a:endParaRPr sz="1100"/>
          </a:p>
        </p:txBody>
      </p:sp>
      <p:grpSp>
        <p:nvGrpSpPr>
          <p:cNvPr id="1521" name="Google Shape;1521;p141"/>
          <p:cNvGrpSpPr/>
          <p:nvPr/>
        </p:nvGrpSpPr>
        <p:grpSpPr>
          <a:xfrm>
            <a:off x="6313865" y="186988"/>
            <a:ext cx="212739" cy="172975"/>
            <a:chOff x="3915500" y="3855877"/>
            <a:chExt cx="539400" cy="346157"/>
          </a:xfrm>
        </p:grpSpPr>
        <p:sp>
          <p:nvSpPr>
            <p:cNvPr id="1522" name="Google Shape;152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4" name="Google Shape;1524;p141"/>
          <p:cNvGrpSpPr/>
          <p:nvPr/>
        </p:nvGrpSpPr>
        <p:grpSpPr>
          <a:xfrm>
            <a:off x="5931279" y="1061669"/>
            <a:ext cx="212739" cy="172975"/>
            <a:chOff x="8142318" y="1892844"/>
            <a:chExt cx="539400" cy="346157"/>
          </a:xfrm>
        </p:grpSpPr>
        <p:sp>
          <p:nvSpPr>
            <p:cNvPr id="1525" name="Google Shape;1525;p141"/>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41"/>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7" name="Google Shape;1527;p141"/>
          <p:cNvGrpSpPr/>
          <p:nvPr/>
        </p:nvGrpSpPr>
        <p:grpSpPr>
          <a:xfrm>
            <a:off x="6313865" y="538963"/>
            <a:ext cx="212739" cy="172975"/>
            <a:chOff x="3915500" y="3855877"/>
            <a:chExt cx="539400" cy="346157"/>
          </a:xfrm>
        </p:grpSpPr>
        <p:sp>
          <p:nvSpPr>
            <p:cNvPr id="1528" name="Google Shape;152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0" name="Google Shape;1530;p141"/>
          <p:cNvGrpSpPr/>
          <p:nvPr/>
        </p:nvGrpSpPr>
        <p:grpSpPr>
          <a:xfrm>
            <a:off x="5957490" y="538963"/>
            <a:ext cx="212739" cy="172975"/>
            <a:chOff x="3915500" y="3855877"/>
            <a:chExt cx="539400" cy="346157"/>
          </a:xfrm>
        </p:grpSpPr>
        <p:sp>
          <p:nvSpPr>
            <p:cNvPr id="1531" name="Google Shape;153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33" name="Google Shape;1533;p141"/>
          <p:cNvCxnSpPr>
            <a:stCxn id="1522" idx="2"/>
            <a:endCxn id="1529"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1534" name="Google Shape;1534;p141"/>
          <p:cNvGrpSpPr/>
          <p:nvPr/>
        </p:nvGrpSpPr>
        <p:grpSpPr>
          <a:xfrm>
            <a:off x="6313865" y="786613"/>
            <a:ext cx="212739" cy="172975"/>
            <a:chOff x="3915500" y="3855877"/>
            <a:chExt cx="539400" cy="346157"/>
          </a:xfrm>
        </p:grpSpPr>
        <p:sp>
          <p:nvSpPr>
            <p:cNvPr id="1535" name="Google Shape;153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37" name="Google Shape;1537;p141"/>
          <p:cNvCxnSpPr>
            <a:stCxn id="1536" idx="0"/>
            <a:endCxn id="1528"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1538" name="Google Shape;1538;p141"/>
          <p:cNvGrpSpPr/>
          <p:nvPr/>
        </p:nvGrpSpPr>
        <p:grpSpPr>
          <a:xfrm>
            <a:off x="6571040" y="1061663"/>
            <a:ext cx="212739" cy="172975"/>
            <a:chOff x="3915500" y="3855877"/>
            <a:chExt cx="539400" cy="346157"/>
          </a:xfrm>
        </p:grpSpPr>
        <p:sp>
          <p:nvSpPr>
            <p:cNvPr id="1539" name="Google Shape;153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41"/>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1" name="Google Shape;1541;p141"/>
          <p:cNvGrpSpPr/>
          <p:nvPr/>
        </p:nvGrpSpPr>
        <p:grpSpPr>
          <a:xfrm>
            <a:off x="6913940" y="538963"/>
            <a:ext cx="212739" cy="172975"/>
            <a:chOff x="3915500" y="3855877"/>
            <a:chExt cx="539400" cy="346157"/>
          </a:xfrm>
        </p:grpSpPr>
        <p:sp>
          <p:nvSpPr>
            <p:cNvPr id="1542" name="Google Shape;154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41"/>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4" name="Google Shape;1544;p141"/>
          <p:cNvGrpSpPr/>
          <p:nvPr/>
        </p:nvGrpSpPr>
        <p:grpSpPr>
          <a:xfrm>
            <a:off x="6913940" y="759513"/>
            <a:ext cx="212739" cy="172975"/>
            <a:chOff x="3915500" y="3855877"/>
            <a:chExt cx="539400" cy="346157"/>
          </a:xfrm>
        </p:grpSpPr>
        <p:sp>
          <p:nvSpPr>
            <p:cNvPr id="1545" name="Google Shape;154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47" name="Google Shape;1547;p141"/>
          <p:cNvCxnSpPr>
            <a:stCxn id="1540"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1548" name="Google Shape;1548;p141"/>
          <p:cNvCxnSpPr>
            <a:endCxn id="1542"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1549" name="Google Shape;1549;p141"/>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1550" name="Google Shape;1550;p141"/>
          <p:cNvGrpSpPr/>
          <p:nvPr/>
        </p:nvGrpSpPr>
        <p:grpSpPr>
          <a:xfrm>
            <a:off x="6918640" y="1187551"/>
            <a:ext cx="212739" cy="172975"/>
            <a:chOff x="3915500" y="3855877"/>
            <a:chExt cx="539400" cy="346157"/>
          </a:xfrm>
        </p:grpSpPr>
        <p:sp>
          <p:nvSpPr>
            <p:cNvPr id="1551" name="Google Shape;155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53" name="Google Shape;1553;p141"/>
          <p:cNvCxnSpPr>
            <a:stCxn id="1539" idx="3"/>
            <a:endCxn id="1551"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1554" name="Google Shape;1554;p141"/>
          <p:cNvCxnSpPr>
            <a:stCxn id="1525" idx="3"/>
            <a:endCxn id="1539"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1555" name="Google Shape;1555;p141"/>
          <p:cNvCxnSpPr>
            <a:stCxn id="1535"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1556" name="Google Shape;1556;p141"/>
          <p:cNvGrpSpPr/>
          <p:nvPr/>
        </p:nvGrpSpPr>
        <p:grpSpPr>
          <a:xfrm>
            <a:off x="6913940" y="1395038"/>
            <a:ext cx="212739" cy="172975"/>
            <a:chOff x="3915500" y="3855877"/>
            <a:chExt cx="539400" cy="346157"/>
          </a:xfrm>
        </p:grpSpPr>
        <p:sp>
          <p:nvSpPr>
            <p:cNvPr id="1557" name="Google Shape;155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9" name="Google Shape;1559;p141"/>
          <p:cNvGrpSpPr/>
          <p:nvPr/>
        </p:nvGrpSpPr>
        <p:grpSpPr>
          <a:xfrm>
            <a:off x="6571040" y="1408813"/>
            <a:ext cx="212739" cy="172975"/>
            <a:chOff x="3915500" y="3855877"/>
            <a:chExt cx="539400" cy="346157"/>
          </a:xfrm>
        </p:grpSpPr>
        <p:sp>
          <p:nvSpPr>
            <p:cNvPr id="1560" name="Google Shape;156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2" name="Google Shape;1562;p141"/>
          <p:cNvGrpSpPr/>
          <p:nvPr/>
        </p:nvGrpSpPr>
        <p:grpSpPr>
          <a:xfrm>
            <a:off x="5931277" y="1408813"/>
            <a:ext cx="212739" cy="172975"/>
            <a:chOff x="3915500" y="3855877"/>
            <a:chExt cx="539400" cy="346157"/>
          </a:xfrm>
        </p:grpSpPr>
        <p:sp>
          <p:nvSpPr>
            <p:cNvPr id="1563" name="Google Shape;156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5" name="Google Shape;1565;p141"/>
          <p:cNvGrpSpPr/>
          <p:nvPr/>
        </p:nvGrpSpPr>
        <p:grpSpPr>
          <a:xfrm>
            <a:off x="5574102" y="1637413"/>
            <a:ext cx="212739" cy="172975"/>
            <a:chOff x="3915500" y="3855877"/>
            <a:chExt cx="539400" cy="346157"/>
          </a:xfrm>
        </p:grpSpPr>
        <p:sp>
          <p:nvSpPr>
            <p:cNvPr id="1566" name="Google Shape;156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8" name="Google Shape;1568;p141"/>
          <p:cNvGrpSpPr/>
          <p:nvPr/>
        </p:nvGrpSpPr>
        <p:grpSpPr>
          <a:xfrm>
            <a:off x="5574102" y="1913638"/>
            <a:ext cx="212739" cy="172975"/>
            <a:chOff x="3915500" y="3855877"/>
            <a:chExt cx="539400" cy="346157"/>
          </a:xfrm>
        </p:grpSpPr>
        <p:sp>
          <p:nvSpPr>
            <p:cNvPr id="1569" name="Google Shape;156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1" name="Google Shape;1571;p141"/>
          <p:cNvGrpSpPr/>
          <p:nvPr/>
        </p:nvGrpSpPr>
        <p:grpSpPr>
          <a:xfrm>
            <a:off x="5574102" y="2189863"/>
            <a:ext cx="212739" cy="172975"/>
            <a:chOff x="3915500" y="3855877"/>
            <a:chExt cx="539400" cy="346157"/>
          </a:xfrm>
        </p:grpSpPr>
        <p:sp>
          <p:nvSpPr>
            <p:cNvPr id="1572" name="Google Shape;157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74" name="Google Shape;1574;p141"/>
          <p:cNvCxnSpPr>
            <a:stCxn id="1525" idx="2"/>
            <a:endCxn id="1564"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575" name="Google Shape;1575;p141"/>
          <p:cNvCxnSpPr>
            <a:stCxn id="1563"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1576" name="Google Shape;1576;p141"/>
          <p:cNvCxnSpPr>
            <a:stCxn id="1566"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577" name="Google Shape;1577;p141"/>
          <p:cNvCxnSpPr>
            <a:stCxn id="1569"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578" name="Google Shape;1578;p141"/>
          <p:cNvCxnSpPr>
            <a:stCxn id="1572"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1579" name="Google Shape;1579;p141"/>
          <p:cNvGrpSpPr/>
          <p:nvPr/>
        </p:nvGrpSpPr>
        <p:grpSpPr>
          <a:xfrm>
            <a:off x="6571040" y="1699963"/>
            <a:ext cx="212739" cy="172975"/>
            <a:chOff x="3915500" y="3855877"/>
            <a:chExt cx="539400" cy="346157"/>
          </a:xfrm>
        </p:grpSpPr>
        <p:sp>
          <p:nvSpPr>
            <p:cNvPr id="1580" name="Google Shape;158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82" name="Google Shape;1582;p141"/>
          <p:cNvCxnSpPr>
            <a:stCxn id="1539" idx="2"/>
            <a:endCxn id="1561"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583" name="Google Shape;1583;p141"/>
          <p:cNvCxnSpPr>
            <a:stCxn id="1560" idx="2"/>
            <a:endCxn id="1581"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1584" name="Google Shape;1584;p141"/>
          <p:cNvCxnSpPr>
            <a:stCxn id="1551" idx="2"/>
            <a:endCxn id="1558"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1585" name="Google Shape;1585;p141"/>
          <p:cNvGrpSpPr/>
          <p:nvPr/>
        </p:nvGrpSpPr>
        <p:grpSpPr>
          <a:xfrm>
            <a:off x="7262627" y="1584376"/>
            <a:ext cx="212739" cy="172975"/>
            <a:chOff x="3915500" y="3855877"/>
            <a:chExt cx="539400" cy="346157"/>
          </a:xfrm>
        </p:grpSpPr>
        <p:sp>
          <p:nvSpPr>
            <p:cNvPr id="1586" name="Google Shape;158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8" name="Google Shape;1588;p141"/>
          <p:cNvGrpSpPr/>
          <p:nvPr/>
        </p:nvGrpSpPr>
        <p:grpSpPr>
          <a:xfrm>
            <a:off x="7262627" y="1860601"/>
            <a:ext cx="212739" cy="172975"/>
            <a:chOff x="3915500" y="3855877"/>
            <a:chExt cx="539400" cy="346157"/>
          </a:xfrm>
        </p:grpSpPr>
        <p:sp>
          <p:nvSpPr>
            <p:cNvPr id="1589" name="Google Shape;158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1" name="Google Shape;1591;p141"/>
          <p:cNvGrpSpPr/>
          <p:nvPr/>
        </p:nvGrpSpPr>
        <p:grpSpPr>
          <a:xfrm>
            <a:off x="7262627" y="2136826"/>
            <a:ext cx="212739" cy="172975"/>
            <a:chOff x="3915500" y="3855877"/>
            <a:chExt cx="539400" cy="346157"/>
          </a:xfrm>
        </p:grpSpPr>
        <p:sp>
          <p:nvSpPr>
            <p:cNvPr id="1592" name="Google Shape;159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94" name="Google Shape;1594;p141"/>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1595" name="Google Shape;1595;p141"/>
          <p:cNvCxnSpPr>
            <a:stCxn id="1586"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1596" name="Google Shape;1596;p141"/>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1597" name="Google Shape;1597;p141"/>
          <p:cNvCxnSpPr>
            <a:stCxn id="1592"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1598" name="Google Shape;1598;p141"/>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1599" name="Google Shape;1599;p141"/>
          <p:cNvCxnSpPr>
            <a:stCxn id="1531"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1600" name="Google Shape;1600;p141"/>
          <p:cNvGrpSpPr/>
          <p:nvPr/>
        </p:nvGrpSpPr>
        <p:grpSpPr>
          <a:xfrm>
            <a:off x="8414115" y="538963"/>
            <a:ext cx="212739" cy="172975"/>
            <a:chOff x="3915500" y="3855877"/>
            <a:chExt cx="539400" cy="346157"/>
          </a:xfrm>
        </p:grpSpPr>
        <p:sp>
          <p:nvSpPr>
            <p:cNvPr id="1601" name="Google Shape;1601;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3" name="Google Shape;1603;p141"/>
          <p:cNvGrpSpPr/>
          <p:nvPr/>
        </p:nvGrpSpPr>
        <p:grpSpPr>
          <a:xfrm>
            <a:off x="8414115" y="786613"/>
            <a:ext cx="212739" cy="172975"/>
            <a:chOff x="3915500" y="3855877"/>
            <a:chExt cx="539400" cy="346157"/>
          </a:xfrm>
        </p:grpSpPr>
        <p:sp>
          <p:nvSpPr>
            <p:cNvPr id="1604" name="Google Shape;1604;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6" name="Google Shape;1606;p141"/>
          <p:cNvGrpSpPr/>
          <p:nvPr/>
        </p:nvGrpSpPr>
        <p:grpSpPr>
          <a:xfrm>
            <a:off x="8414115" y="1034263"/>
            <a:ext cx="212739" cy="172975"/>
            <a:chOff x="3915500" y="3855877"/>
            <a:chExt cx="539400" cy="346157"/>
          </a:xfrm>
        </p:grpSpPr>
        <p:sp>
          <p:nvSpPr>
            <p:cNvPr id="1607" name="Google Shape;1607;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9" name="Google Shape;1609;p141"/>
          <p:cNvGrpSpPr/>
          <p:nvPr/>
        </p:nvGrpSpPr>
        <p:grpSpPr>
          <a:xfrm>
            <a:off x="8414115" y="1281913"/>
            <a:ext cx="212739" cy="172975"/>
            <a:chOff x="3915500" y="3855877"/>
            <a:chExt cx="539400" cy="346157"/>
          </a:xfrm>
        </p:grpSpPr>
        <p:sp>
          <p:nvSpPr>
            <p:cNvPr id="1610" name="Google Shape;1610;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2" name="Google Shape;1612;p141"/>
          <p:cNvGrpSpPr/>
          <p:nvPr/>
        </p:nvGrpSpPr>
        <p:grpSpPr>
          <a:xfrm>
            <a:off x="7818790" y="250063"/>
            <a:ext cx="212739" cy="172975"/>
            <a:chOff x="3915500" y="3855877"/>
            <a:chExt cx="539400" cy="346157"/>
          </a:xfrm>
        </p:grpSpPr>
        <p:sp>
          <p:nvSpPr>
            <p:cNvPr id="1613" name="Google Shape;161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5" name="Google Shape;1615;p141"/>
          <p:cNvGrpSpPr/>
          <p:nvPr/>
        </p:nvGrpSpPr>
        <p:grpSpPr>
          <a:xfrm>
            <a:off x="7514015" y="423051"/>
            <a:ext cx="212739" cy="172975"/>
            <a:chOff x="3915500" y="3855877"/>
            <a:chExt cx="539400" cy="346157"/>
          </a:xfrm>
        </p:grpSpPr>
        <p:sp>
          <p:nvSpPr>
            <p:cNvPr id="1616" name="Google Shape;161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8" name="Google Shape;1618;p141"/>
          <p:cNvGrpSpPr/>
          <p:nvPr/>
        </p:nvGrpSpPr>
        <p:grpSpPr>
          <a:xfrm>
            <a:off x="7514015" y="1034263"/>
            <a:ext cx="212739" cy="172975"/>
            <a:chOff x="3915500" y="3855877"/>
            <a:chExt cx="539400" cy="346157"/>
          </a:xfrm>
        </p:grpSpPr>
        <p:sp>
          <p:nvSpPr>
            <p:cNvPr id="1619" name="Google Shape;161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1" name="Google Shape;1621;p141"/>
          <p:cNvGrpSpPr/>
          <p:nvPr/>
        </p:nvGrpSpPr>
        <p:grpSpPr>
          <a:xfrm>
            <a:off x="7514015" y="1407738"/>
            <a:ext cx="212739" cy="172975"/>
            <a:chOff x="3915500" y="3855877"/>
            <a:chExt cx="539400" cy="346157"/>
          </a:xfrm>
        </p:grpSpPr>
        <p:sp>
          <p:nvSpPr>
            <p:cNvPr id="1622" name="Google Shape;162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4" name="Google Shape;1624;p141"/>
          <p:cNvGrpSpPr/>
          <p:nvPr/>
        </p:nvGrpSpPr>
        <p:grpSpPr>
          <a:xfrm>
            <a:off x="7818790" y="1408813"/>
            <a:ext cx="212739" cy="172975"/>
            <a:chOff x="3915500" y="3855877"/>
            <a:chExt cx="539400" cy="346157"/>
          </a:xfrm>
        </p:grpSpPr>
        <p:sp>
          <p:nvSpPr>
            <p:cNvPr id="1625" name="Google Shape;1625;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7" name="Google Shape;1627;p141"/>
          <p:cNvGrpSpPr/>
          <p:nvPr/>
        </p:nvGrpSpPr>
        <p:grpSpPr>
          <a:xfrm>
            <a:off x="7818790" y="1705638"/>
            <a:ext cx="212739" cy="172975"/>
            <a:chOff x="3915500" y="3855877"/>
            <a:chExt cx="539400" cy="346157"/>
          </a:xfrm>
        </p:grpSpPr>
        <p:sp>
          <p:nvSpPr>
            <p:cNvPr id="1628" name="Google Shape;162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30" name="Google Shape;1630;p141"/>
          <p:cNvCxnSpPr>
            <a:stCxn id="1613"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1631" name="Google Shape;1631;p141"/>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1632" name="Google Shape;1632;p141"/>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1633" name="Google Shape;1633;p141"/>
          <p:cNvCxnSpPr>
            <a:stCxn id="1623" idx="0"/>
            <a:endCxn id="1619"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1634" name="Google Shape;1634;p141"/>
          <p:cNvCxnSpPr>
            <a:stCxn id="1626" idx="0"/>
            <a:endCxn id="1619"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1635" name="Google Shape;1635;p141"/>
          <p:cNvCxnSpPr>
            <a:stCxn id="1629" idx="0"/>
            <a:endCxn id="1625"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1636" name="Google Shape;1636;p141"/>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1637" name="Google Shape;1637;p141"/>
          <p:cNvGrpSpPr/>
          <p:nvPr/>
        </p:nvGrpSpPr>
        <p:grpSpPr>
          <a:xfrm>
            <a:off x="6913927" y="291313"/>
            <a:ext cx="212739" cy="172975"/>
            <a:chOff x="3915500" y="3855877"/>
            <a:chExt cx="539400" cy="346157"/>
          </a:xfrm>
        </p:grpSpPr>
        <p:sp>
          <p:nvSpPr>
            <p:cNvPr id="1638" name="Google Shape;1638;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41"/>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40" name="Google Shape;1640;p141"/>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1641" name="Google Shape;1641;p141"/>
          <p:cNvGrpSpPr/>
          <p:nvPr/>
        </p:nvGrpSpPr>
        <p:grpSpPr>
          <a:xfrm>
            <a:off x="6913902" y="980076"/>
            <a:ext cx="212739" cy="172975"/>
            <a:chOff x="3915500" y="3855877"/>
            <a:chExt cx="539400" cy="346157"/>
          </a:xfrm>
        </p:grpSpPr>
        <p:sp>
          <p:nvSpPr>
            <p:cNvPr id="1642" name="Google Shape;1642;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41"/>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44" name="Google Shape;1644;p141"/>
          <p:cNvCxnSpPr>
            <a:stCxn id="1539" idx="3"/>
            <a:endCxn id="1642"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1645" name="Google Shape;1645;p141"/>
          <p:cNvGrpSpPr/>
          <p:nvPr/>
        </p:nvGrpSpPr>
        <p:grpSpPr>
          <a:xfrm>
            <a:off x="7514015" y="699201"/>
            <a:ext cx="212739" cy="172975"/>
            <a:chOff x="3915500" y="3855877"/>
            <a:chExt cx="539400" cy="346157"/>
          </a:xfrm>
        </p:grpSpPr>
        <p:sp>
          <p:nvSpPr>
            <p:cNvPr id="1646" name="Google Shape;164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48" name="Google Shape;1648;p141"/>
          <p:cNvCxnSpPr>
            <a:stCxn id="1647" idx="0"/>
            <a:endCxn id="1647"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649" name="Google Shape;1649;p141"/>
          <p:cNvCxnSpPr>
            <a:stCxn id="1647" idx="0"/>
            <a:endCxn id="1647"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650" name="Google Shape;1650;p141"/>
          <p:cNvCxnSpPr>
            <a:stCxn id="1647" idx="0"/>
            <a:endCxn id="1647"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651" name="Google Shape;1651;p141"/>
          <p:cNvCxnSpPr>
            <a:stCxn id="1647" idx="0"/>
            <a:endCxn id="1616"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1652" name="Google Shape;1652;p141"/>
          <p:cNvGrpSpPr/>
          <p:nvPr/>
        </p:nvGrpSpPr>
        <p:grpSpPr>
          <a:xfrm>
            <a:off x="8414115" y="1568013"/>
            <a:ext cx="212739" cy="172975"/>
            <a:chOff x="3915500" y="3855877"/>
            <a:chExt cx="539400" cy="346157"/>
          </a:xfrm>
        </p:grpSpPr>
        <p:sp>
          <p:nvSpPr>
            <p:cNvPr id="1653" name="Google Shape;1653;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5" name="Google Shape;1655;p141"/>
          <p:cNvGrpSpPr/>
          <p:nvPr/>
        </p:nvGrpSpPr>
        <p:grpSpPr>
          <a:xfrm>
            <a:off x="8414115" y="1815663"/>
            <a:ext cx="212739" cy="172975"/>
            <a:chOff x="3915500" y="3855877"/>
            <a:chExt cx="539400" cy="346157"/>
          </a:xfrm>
        </p:grpSpPr>
        <p:sp>
          <p:nvSpPr>
            <p:cNvPr id="1656" name="Google Shape;1656;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41"/>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8" name="Google Shape;1658;p141"/>
          <p:cNvGrpSpPr/>
          <p:nvPr/>
        </p:nvGrpSpPr>
        <p:grpSpPr>
          <a:xfrm>
            <a:off x="8414115" y="2063313"/>
            <a:ext cx="212739" cy="172975"/>
            <a:chOff x="3915500" y="3855877"/>
            <a:chExt cx="539400" cy="346157"/>
          </a:xfrm>
        </p:grpSpPr>
        <p:sp>
          <p:nvSpPr>
            <p:cNvPr id="1659" name="Google Shape;1659;p141"/>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41"/>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1" name="Google Shape;1661;p141"/>
          <p:cNvSpPr/>
          <p:nvPr/>
        </p:nvSpPr>
        <p:spPr>
          <a:xfrm>
            <a:off x="1007025" y="1784750"/>
            <a:ext cx="2963700" cy="31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ial"/>
              <a:buChar char="+"/>
            </a:pPr>
            <a:r>
              <a:rPr lang="en" sz="1000"/>
              <a:t>berichtgeving: Berichtgeving </a:t>
            </a:r>
            <a:r>
              <a:rPr lang="en" sz="1000"/>
              <a:t>[0..*]</a:t>
            </a:r>
            <a:endParaRPr sz="1000"/>
          </a:p>
          <a:p>
            <a:pPr indent="-292100" lvl="0" marL="457200" marR="0" rtl="0" algn="l">
              <a:lnSpc>
                <a:spcPct val="100000"/>
              </a:lnSpc>
              <a:spcBef>
                <a:spcPts val="0"/>
              </a:spcBef>
              <a:spcAft>
                <a:spcPts val="0"/>
              </a:spcAft>
              <a:buSzPts val="1000"/>
              <a:buChar char="+"/>
            </a:pPr>
            <a:r>
              <a:rPr lang="en" sz="1000"/>
              <a:t>beschikbaarheid: Beschikbaarheid [0..1]</a:t>
            </a:r>
            <a:endParaRPr sz="1000"/>
          </a:p>
          <a:p>
            <a:pPr indent="-292100" lvl="0" marL="457200" marR="0" rtl="0" algn="l">
              <a:lnSpc>
                <a:spcPct val="100000"/>
              </a:lnSpc>
              <a:spcBef>
                <a:spcPts val="0"/>
              </a:spcBef>
              <a:spcAft>
                <a:spcPts val="0"/>
              </a:spcAft>
              <a:buSzPts val="1000"/>
              <a:buChar char="+"/>
            </a:pPr>
            <a:r>
              <a:rPr lang="en" sz="1000"/>
              <a:t>beschrijving: TaalString [0..*]</a:t>
            </a:r>
            <a:endParaRPr sz="1000"/>
          </a:p>
          <a:p>
            <a:pPr indent="-292100" lvl="0" marL="457200" marR="0" rtl="0" algn="l">
              <a:lnSpc>
                <a:spcPct val="100000"/>
              </a:lnSpc>
              <a:spcBef>
                <a:spcPts val="0"/>
              </a:spcBef>
              <a:spcAft>
                <a:spcPts val="0"/>
              </a:spcAft>
              <a:buSzPts val="1000"/>
              <a:buChar char="+"/>
            </a:pPr>
            <a:r>
              <a:rPr lang="en" sz="1000"/>
              <a:t>contactinfo: Contactinfo [0..*]</a:t>
            </a:r>
            <a:endParaRPr sz="1000"/>
          </a:p>
          <a:p>
            <a:pPr indent="-292100" lvl="0" marL="457200" marR="0" rtl="0" algn="l">
              <a:lnSpc>
                <a:spcPct val="100000"/>
              </a:lnSpc>
              <a:spcBef>
                <a:spcPts val="0"/>
              </a:spcBef>
              <a:spcAft>
                <a:spcPts val="0"/>
              </a:spcAft>
              <a:buSzPts val="1000"/>
              <a:buChar char="+"/>
            </a:pPr>
            <a:r>
              <a:rPr lang="en" sz="1000"/>
              <a:t>discipline: DisciplineType [0..*]</a:t>
            </a:r>
            <a:endParaRPr sz="1000"/>
          </a:p>
          <a:p>
            <a:pPr indent="-292100" lvl="0" marL="457200" marR="0" rtl="0" algn="l">
              <a:lnSpc>
                <a:spcPct val="100000"/>
              </a:lnSpc>
              <a:spcBef>
                <a:spcPts val="0"/>
              </a:spcBef>
              <a:spcAft>
                <a:spcPts val="0"/>
              </a:spcAft>
              <a:buSzPts val="1000"/>
              <a:buChar char="+"/>
            </a:pPr>
            <a:r>
              <a:rPr lang="en" sz="1000"/>
              <a:t>duur: Duration [1..0]</a:t>
            </a:r>
            <a:endParaRPr sz="1000"/>
          </a:p>
          <a:p>
            <a:pPr indent="-292100" lvl="0" marL="457200" marR="0" rtl="0" algn="l">
              <a:lnSpc>
                <a:spcPct val="100000"/>
              </a:lnSpc>
              <a:spcBef>
                <a:spcPts val="0"/>
              </a:spcBef>
              <a:spcAft>
                <a:spcPts val="0"/>
              </a:spcAft>
              <a:buSzPts val="1000"/>
              <a:buChar char="+"/>
            </a:pPr>
            <a:r>
              <a:rPr lang="en" sz="1000"/>
              <a:t>gebruikteTechniek: [0..*]</a:t>
            </a:r>
            <a:endParaRPr sz="1000"/>
          </a:p>
          <a:p>
            <a:pPr indent="-292100" lvl="0" marL="457200" marR="0" rtl="0" algn="l">
              <a:lnSpc>
                <a:spcPct val="100000"/>
              </a:lnSpc>
              <a:spcBef>
                <a:spcPts val="0"/>
              </a:spcBef>
              <a:spcAft>
                <a:spcPts val="0"/>
              </a:spcAft>
              <a:buSzPts val="1000"/>
              <a:buChar char="+"/>
            </a:pPr>
            <a:r>
              <a:rPr lang="en" sz="1000"/>
              <a:t>identificator: Identificator</a:t>
            </a:r>
            <a:endParaRPr sz="1000"/>
          </a:p>
          <a:p>
            <a:pPr indent="-292100" lvl="0" marL="457200" marR="0" rtl="0" algn="l">
              <a:lnSpc>
                <a:spcPct val="100000"/>
              </a:lnSpc>
              <a:spcBef>
                <a:spcPts val="0"/>
              </a:spcBef>
              <a:spcAft>
                <a:spcPts val="0"/>
              </a:spcAft>
              <a:buSzPts val="1000"/>
              <a:buChar char="+"/>
            </a:pPr>
            <a:r>
              <a:rPr lang="en" sz="1000"/>
              <a:t>infrastructuur: Infrastructuur [0..*]</a:t>
            </a:r>
            <a:endParaRPr sz="1000"/>
          </a:p>
          <a:p>
            <a:pPr indent="-292100" lvl="0" marL="457200" marR="0" rtl="0" algn="l">
              <a:lnSpc>
                <a:spcPct val="100000"/>
              </a:lnSpc>
              <a:spcBef>
                <a:spcPts val="0"/>
              </a:spcBef>
              <a:spcAft>
                <a:spcPts val="0"/>
              </a:spcAft>
              <a:buClr>
                <a:srgbClr val="71C2FF"/>
              </a:buClr>
              <a:buSzPts val="1000"/>
              <a:buChar char="+"/>
            </a:pPr>
            <a:r>
              <a:rPr lang="en" sz="1000">
                <a:solidFill>
                  <a:srgbClr val="71C2FF"/>
                </a:solidFill>
              </a:rPr>
              <a:t>kwaliteit: Kwaliteit [0..1]</a:t>
            </a:r>
            <a:endParaRPr sz="1000">
              <a:solidFill>
                <a:srgbClr val="71C2FF"/>
              </a:solidFill>
            </a:endParaRPr>
          </a:p>
          <a:p>
            <a:pPr indent="-292100" lvl="0" marL="457200" marR="0" rtl="0" algn="l">
              <a:lnSpc>
                <a:spcPct val="100000"/>
              </a:lnSpc>
              <a:spcBef>
                <a:spcPts val="0"/>
              </a:spcBef>
              <a:spcAft>
                <a:spcPts val="0"/>
              </a:spcAft>
              <a:buSzPts val="1000"/>
              <a:buChar char="+"/>
            </a:pPr>
            <a:r>
              <a:rPr lang="en" sz="1000"/>
              <a:t>label: LabelType [0..*]</a:t>
            </a:r>
            <a:endParaRPr sz="1000"/>
          </a:p>
          <a:p>
            <a:pPr indent="-292100" lvl="0" marL="457200" marR="0" rtl="0" algn="l">
              <a:lnSpc>
                <a:spcPct val="100000"/>
              </a:lnSpc>
              <a:spcBef>
                <a:spcPts val="0"/>
              </a:spcBef>
              <a:spcAft>
                <a:spcPts val="0"/>
              </a:spcAft>
              <a:buSzPts val="1000"/>
              <a:buChar char="+"/>
            </a:pPr>
            <a:r>
              <a:rPr lang="en" sz="1000"/>
              <a:t>locatie: Locatie [0..*]</a:t>
            </a:r>
            <a:endParaRPr sz="1000"/>
          </a:p>
          <a:p>
            <a:pPr indent="-292100" lvl="0" marL="457200" marR="0" rtl="0" algn="l">
              <a:lnSpc>
                <a:spcPct val="100000"/>
              </a:lnSpc>
              <a:spcBef>
                <a:spcPts val="0"/>
              </a:spcBef>
              <a:spcAft>
                <a:spcPts val="0"/>
              </a:spcAft>
              <a:buSzPts val="1000"/>
              <a:buChar char="+"/>
            </a:pPr>
            <a:r>
              <a:rPr lang="en" sz="1000"/>
              <a:t>naam: TaalString [0..*]</a:t>
            </a:r>
            <a:endParaRPr sz="1000"/>
          </a:p>
          <a:p>
            <a:pPr indent="-292100" lvl="0" marL="457200" marR="0" rtl="0" algn="l">
              <a:lnSpc>
                <a:spcPct val="100000"/>
              </a:lnSpc>
              <a:spcBef>
                <a:spcPts val="0"/>
              </a:spcBef>
              <a:spcAft>
                <a:spcPts val="0"/>
              </a:spcAft>
              <a:buSzPts val="1000"/>
              <a:buChar char="+"/>
            </a:pPr>
            <a:r>
              <a:rPr lang="en" sz="1000"/>
              <a:t>status: ActiviteitStatus [0..*]</a:t>
            </a:r>
            <a:endParaRPr sz="1000"/>
          </a:p>
          <a:p>
            <a:pPr indent="-292100" lvl="0" marL="457200" marR="0" rtl="0" algn="l">
              <a:lnSpc>
                <a:spcPct val="100000"/>
              </a:lnSpc>
              <a:spcBef>
                <a:spcPts val="0"/>
              </a:spcBef>
              <a:spcAft>
                <a:spcPts val="0"/>
              </a:spcAft>
              <a:buSzPts val="1000"/>
              <a:buChar char="+"/>
            </a:pPr>
            <a:r>
              <a:rPr lang="en" sz="1000"/>
              <a:t>subsidie: Subsidie [0..*]</a:t>
            </a:r>
            <a:endParaRPr sz="1000"/>
          </a:p>
          <a:p>
            <a:pPr indent="-292100" lvl="0" marL="457200" marR="0" rtl="0" algn="l">
              <a:lnSpc>
                <a:spcPct val="100000"/>
              </a:lnSpc>
              <a:spcBef>
                <a:spcPts val="0"/>
              </a:spcBef>
              <a:spcAft>
                <a:spcPts val="0"/>
              </a:spcAft>
              <a:buSzPts val="1000"/>
              <a:buChar char="+"/>
            </a:pPr>
            <a:r>
              <a:rPr lang="en" sz="1000"/>
              <a:t>taal: Literal [0..*]</a:t>
            </a:r>
            <a:endParaRPr sz="1000"/>
          </a:p>
          <a:p>
            <a:pPr indent="-292100" lvl="0" marL="457200" marR="0" rtl="0" algn="l">
              <a:lnSpc>
                <a:spcPct val="100000"/>
              </a:lnSpc>
              <a:spcBef>
                <a:spcPts val="0"/>
              </a:spcBef>
              <a:spcAft>
                <a:spcPts val="0"/>
              </a:spcAft>
              <a:buSzPts val="1000"/>
              <a:buChar char="+"/>
            </a:pPr>
            <a:r>
              <a:rPr lang="en" sz="1000"/>
              <a:t>thema: Thematype [0..*]</a:t>
            </a:r>
            <a:endParaRPr sz="1000"/>
          </a:p>
          <a:p>
            <a:pPr indent="-292100" lvl="0" marL="457200" marR="0" rtl="0" algn="l">
              <a:lnSpc>
                <a:spcPct val="100000"/>
              </a:lnSpc>
              <a:spcBef>
                <a:spcPts val="0"/>
              </a:spcBef>
              <a:spcAft>
                <a:spcPts val="0"/>
              </a:spcAft>
              <a:buSzPts val="1000"/>
              <a:buChar char="+"/>
            </a:pPr>
            <a:r>
              <a:rPr lang="en" sz="1000"/>
              <a:t>tijd: TM_Object[0..1]</a:t>
            </a:r>
            <a:endParaRPr sz="1000"/>
          </a:p>
          <a:p>
            <a:pPr indent="-292100" lvl="0" marL="457200" marR="0" rtl="0" algn="l">
              <a:lnSpc>
                <a:spcPct val="100000"/>
              </a:lnSpc>
              <a:spcBef>
                <a:spcPts val="0"/>
              </a:spcBef>
              <a:spcAft>
                <a:spcPts val="0"/>
              </a:spcAft>
              <a:buSzPts val="1000"/>
              <a:buChar char="+"/>
            </a:pPr>
            <a:r>
              <a:rPr lang="en" sz="1000"/>
              <a:t>type: Activiteittype [0..*]</a:t>
            </a:r>
            <a:endParaRPr sz="1000"/>
          </a:p>
        </p:txBody>
      </p:sp>
      <p:sp>
        <p:nvSpPr>
          <p:cNvPr id="1662" name="Google Shape;1662;p141"/>
          <p:cNvSpPr/>
          <p:nvPr/>
        </p:nvSpPr>
        <p:spPr>
          <a:xfrm>
            <a:off x="1007025" y="1423975"/>
            <a:ext cx="2963700" cy="37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Activiteit</a:t>
            </a:r>
            <a:endParaRPr b="0" i="0" sz="1200" u="none" cap="none" strike="noStrike">
              <a:solidFill>
                <a:srgbClr val="000000"/>
              </a:solidFill>
              <a:latin typeface="Arial"/>
              <a:ea typeface="Arial"/>
              <a:cs typeface="Arial"/>
              <a:sym typeface="Arial"/>
            </a:endParaRPr>
          </a:p>
        </p:txBody>
      </p:sp>
      <p:cxnSp>
        <p:nvCxnSpPr>
          <p:cNvPr id="1663" name="Google Shape;1663;p141"/>
          <p:cNvCxnSpPr>
            <a:stCxn id="1662" idx="0"/>
            <a:endCxn id="1662" idx="3"/>
          </p:cNvCxnSpPr>
          <p:nvPr/>
        </p:nvCxnSpPr>
        <p:spPr>
          <a:xfrm flipH="1" rot="-5400000">
            <a:off x="3136425" y="776425"/>
            <a:ext cx="186900" cy="1482000"/>
          </a:xfrm>
          <a:prstGeom prst="bentConnector4">
            <a:avLst>
              <a:gd fmla="val -248462" name="adj1"/>
              <a:gd fmla="val 152726" name="adj2"/>
            </a:avLst>
          </a:prstGeom>
          <a:noFill/>
          <a:ln cap="flat" cmpd="sng" w="9525">
            <a:solidFill>
              <a:schemeClr val="dk2"/>
            </a:solidFill>
            <a:prstDash val="solid"/>
            <a:round/>
            <a:headEnd len="med" w="med" type="none"/>
            <a:tailEnd len="med" w="med" type="none"/>
          </a:ln>
        </p:spPr>
      </p:cxnSp>
      <p:sp>
        <p:nvSpPr>
          <p:cNvPr id="1664" name="Google Shape;1664;p141"/>
          <p:cNvSpPr txBox="1"/>
          <p:nvPr/>
        </p:nvSpPr>
        <p:spPr>
          <a:xfrm>
            <a:off x="1318325" y="1016500"/>
            <a:ext cx="113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+subactiviteit 0..*</a:t>
            </a:r>
            <a:endParaRPr sz="1000">
              <a:latin typeface="Proxima Nova"/>
              <a:ea typeface="Proxima Nova"/>
              <a:cs typeface="Proxima Nova"/>
              <a:sym typeface="Proxima Nova"/>
            </a:endParaRPr>
          </a:p>
        </p:txBody>
      </p:sp>
      <p:sp>
        <p:nvSpPr>
          <p:cNvPr id="1665" name="Google Shape;1665;p141"/>
          <p:cNvSpPr txBox="1"/>
          <p:nvPr/>
        </p:nvSpPr>
        <p:spPr>
          <a:xfrm>
            <a:off x="4029200" y="1629425"/>
            <a:ext cx="136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+superactiviteit 0..*</a:t>
            </a:r>
            <a:endParaRPr sz="10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42"/>
          <p:cNvSpPr/>
          <p:nvPr/>
        </p:nvSpPr>
        <p:spPr>
          <a:xfrm>
            <a:off x="539580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42"/>
          <p:cNvSpPr txBox="1"/>
          <p:nvPr/>
        </p:nvSpPr>
        <p:spPr>
          <a:xfrm>
            <a:off x="628650" y="273850"/>
            <a:ext cx="46101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Storyline - Activiteit (</a:t>
            </a:r>
            <a:r>
              <a:rPr b="1" lang="en" sz="3000"/>
              <a:t>2</a:t>
            </a:r>
            <a:r>
              <a:rPr b="1" i="0" lang="en" sz="3000" u="none" cap="none" strike="noStrike">
                <a:solidFill>
                  <a:srgbClr val="000000"/>
                </a:solidFill>
                <a:latin typeface="Arial"/>
                <a:ea typeface="Arial"/>
                <a:cs typeface="Arial"/>
                <a:sym typeface="Arial"/>
              </a:rPr>
              <a:t>)</a:t>
            </a:r>
            <a:endParaRPr b="1" i="0" sz="2200" u="none" cap="none" strike="noStrike">
              <a:solidFill>
                <a:srgbClr val="000000"/>
              </a:solidFill>
              <a:latin typeface="Arial"/>
              <a:ea typeface="Arial"/>
              <a:cs typeface="Arial"/>
              <a:sym typeface="Arial"/>
            </a:endParaRPr>
          </a:p>
        </p:txBody>
      </p:sp>
      <p:sp>
        <p:nvSpPr>
          <p:cNvPr id="1672" name="Google Shape;1672;p142"/>
          <p:cNvSpPr txBox="1"/>
          <p:nvPr/>
        </p:nvSpPr>
        <p:spPr>
          <a:xfrm>
            <a:off x="5550975" y="2490750"/>
            <a:ext cx="3181500" cy="272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De klasse </a:t>
            </a:r>
            <a:r>
              <a:rPr b="1" lang="en" sz="1100">
                <a:latin typeface="Proxima Nova"/>
                <a:ea typeface="Proxima Nova"/>
                <a:cs typeface="Proxima Nova"/>
                <a:sym typeface="Proxima Nova"/>
              </a:rPr>
              <a:t>Activiteit </a:t>
            </a:r>
            <a:r>
              <a:rPr lang="en" sz="1100">
                <a:latin typeface="Proxima Nova"/>
                <a:ea typeface="Proxima Nova"/>
                <a:cs typeface="Proxima Nova"/>
                <a:sym typeface="Proxima Nova"/>
              </a:rPr>
              <a:t>(concert Black Midi) heeft tal van attributen. Zo is er </a:t>
            </a:r>
            <a:r>
              <a:rPr b="1" lang="en" sz="1100">
                <a:latin typeface="Proxima Nova"/>
                <a:ea typeface="Proxima Nova"/>
                <a:cs typeface="Proxima Nova"/>
                <a:sym typeface="Proxima Nova"/>
              </a:rPr>
              <a:t>beschrijving, contactinfo </a:t>
            </a:r>
            <a:r>
              <a:rPr lang="en" sz="1100">
                <a:latin typeface="Proxima Nova"/>
                <a:ea typeface="Proxima Nova"/>
                <a:cs typeface="Proxima Nova"/>
                <a:sym typeface="Proxima Nova"/>
              </a:rPr>
              <a:t>(email AB)</a:t>
            </a:r>
            <a:r>
              <a:rPr b="1" lang="en" sz="1100">
                <a:latin typeface="Proxima Nova"/>
                <a:ea typeface="Proxima Nova"/>
                <a:cs typeface="Proxima Nova"/>
                <a:sym typeface="Proxima Nova"/>
              </a:rPr>
              <a:t>, infrastructuur, locatie </a:t>
            </a:r>
            <a:r>
              <a:rPr lang="en" sz="1100">
                <a:latin typeface="Proxima Nova"/>
                <a:ea typeface="Proxima Nova"/>
                <a:cs typeface="Proxima Nova"/>
                <a:sym typeface="Proxima Nova"/>
              </a:rPr>
              <a:t>(AB Club)</a:t>
            </a:r>
            <a:r>
              <a:rPr b="1" lang="en" sz="1100">
                <a:latin typeface="Proxima Nova"/>
                <a:ea typeface="Proxima Nova"/>
                <a:cs typeface="Proxima Nova"/>
                <a:sym typeface="Proxima Nova"/>
              </a:rPr>
              <a:t>, naam </a:t>
            </a:r>
            <a:r>
              <a:rPr lang="en" sz="1100">
                <a:latin typeface="Proxima Nova"/>
                <a:ea typeface="Proxima Nova"/>
                <a:cs typeface="Proxima Nova"/>
                <a:sym typeface="Proxima Nova"/>
              </a:rPr>
              <a:t>en </a:t>
            </a:r>
            <a:r>
              <a:rPr b="1" lang="en" sz="1100">
                <a:latin typeface="Proxima Nova"/>
                <a:ea typeface="Proxima Nova"/>
                <a:cs typeface="Proxima Nova"/>
                <a:sym typeface="Proxima Nova"/>
              </a:rPr>
              <a:t>type.</a:t>
            </a:r>
            <a:endParaRPr b="1" sz="11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1" sz="11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Het concert van Black Midi is dan weer gekoppeld aan een </a:t>
            </a:r>
            <a:r>
              <a:rPr b="1" lang="en" sz="1100">
                <a:latin typeface="Proxima Nova"/>
                <a:ea typeface="Proxima Nova"/>
                <a:cs typeface="Proxima Nova"/>
                <a:sym typeface="Proxima Nova"/>
              </a:rPr>
              <a:t>superactiviteit </a:t>
            </a:r>
            <a:r>
              <a:rPr lang="en" sz="1100">
                <a:latin typeface="Proxima Nova"/>
                <a:ea typeface="Proxima Nova"/>
                <a:cs typeface="Proxima Nova"/>
                <a:sym typeface="Proxima Nova"/>
              </a:rPr>
              <a:t>(BRDCST festival) en </a:t>
            </a:r>
            <a:r>
              <a:rPr lang="en" sz="1100">
                <a:latin typeface="Proxima Nova"/>
                <a:ea typeface="Proxima Nova"/>
                <a:cs typeface="Proxima Nova"/>
                <a:sym typeface="Proxima Nova"/>
              </a:rPr>
              <a:t>aan een </a:t>
            </a:r>
            <a:r>
              <a:rPr b="1" lang="en" sz="1100">
                <a:latin typeface="Proxima Nova"/>
                <a:ea typeface="Proxima Nova"/>
                <a:cs typeface="Proxima Nova"/>
                <a:sym typeface="Proxima Nova"/>
              </a:rPr>
              <a:t>subactiviteit </a:t>
            </a:r>
            <a:r>
              <a:rPr lang="en" sz="1100">
                <a:latin typeface="Proxima Nova"/>
                <a:ea typeface="Proxima Nova"/>
                <a:cs typeface="Proxima Nova"/>
                <a:sym typeface="Proxima Nova"/>
              </a:rPr>
              <a:t>(specifiek speelmoment). </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Ook zijn er klassen </a:t>
            </a:r>
            <a:r>
              <a:rPr b="1" lang="en" sz="1100">
                <a:latin typeface="Proxima Nova"/>
                <a:ea typeface="Proxima Nova"/>
                <a:cs typeface="Proxima Nova"/>
                <a:sym typeface="Proxima Nova"/>
              </a:rPr>
              <a:t>Boekinginfo, Prijsinfo en Ding </a:t>
            </a:r>
            <a:r>
              <a:rPr lang="en" sz="1100">
                <a:latin typeface="Proxima Nova"/>
                <a:ea typeface="Proxima Nova"/>
                <a:cs typeface="Proxima Nova"/>
                <a:sym typeface="Proxima Nova"/>
              </a:rPr>
              <a:t>voorzien. </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sz="1100">
                <a:latin typeface="Proxima Nova"/>
                <a:ea typeface="Proxima Nova"/>
                <a:cs typeface="Proxima Nova"/>
                <a:sym typeface="Proxima Nova"/>
              </a:rPr>
              <a:t>→ OSLO-Cultureel Erfgoed</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sz="1100"/>
          </a:p>
        </p:txBody>
      </p:sp>
      <p:sp>
        <p:nvSpPr>
          <p:cNvPr id="1673" name="Google Shape;1673;p142"/>
          <p:cNvSpPr/>
          <p:nvPr/>
        </p:nvSpPr>
        <p:spPr>
          <a:xfrm>
            <a:off x="3025434" y="2188490"/>
            <a:ext cx="1982100" cy="5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74" name="Google Shape;1674;p142"/>
          <p:cNvSpPr/>
          <p:nvPr/>
        </p:nvSpPr>
        <p:spPr>
          <a:xfrm>
            <a:off x="3025434" y="1965725"/>
            <a:ext cx="1982100" cy="233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Prijsinfo</a:t>
            </a:r>
            <a:endParaRPr b="0" i="0" sz="1200" u="none" cap="none" strike="noStrike">
              <a:solidFill>
                <a:srgbClr val="000000"/>
              </a:solidFill>
              <a:latin typeface="Arial"/>
              <a:ea typeface="Arial"/>
              <a:cs typeface="Arial"/>
              <a:sym typeface="Arial"/>
            </a:endParaRPr>
          </a:p>
        </p:txBody>
      </p:sp>
      <p:cxnSp>
        <p:nvCxnSpPr>
          <p:cNvPr id="1675" name="Google Shape;1675;p142"/>
          <p:cNvCxnSpPr>
            <a:stCxn id="1676" idx="0"/>
            <a:endCxn id="1676" idx="3"/>
          </p:cNvCxnSpPr>
          <p:nvPr/>
        </p:nvCxnSpPr>
        <p:spPr>
          <a:xfrm flipH="1" rot="-5400000">
            <a:off x="1883675" y="3839775"/>
            <a:ext cx="165000" cy="839700"/>
          </a:xfrm>
          <a:prstGeom prst="bentConnector4">
            <a:avLst>
              <a:gd fmla="val -144318" name="adj1"/>
              <a:gd fmla="val 186897" name="adj2"/>
            </a:avLst>
          </a:prstGeom>
          <a:noFill/>
          <a:ln cap="flat" cmpd="sng" w="9525">
            <a:solidFill>
              <a:schemeClr val="dk2"/>
            </a:solidFill>
            <a:prstDash val="solid"/>
            <a:round/>
            <a:headEnd len="med" w="med" type="none"/>
            <a:tailEnd len="med" w="med" type="none"/>
          </a:ln>
        </p:spPr>
      </p:cxnSp>
      <p:grpSp>
        <p:nvGrpSpPr>
          <p:cNvPr id="1677" name="Google Shape;1677;p142"/>
          <p:cNvGrpSpPr/>
          <p:nvPr/>
        </p:nvGrpSpPr>
        <p:grpSpPr>
          <a:xfrm>
            <a:off x="706775" y="3654300"/>
            <a:ext cx="2928713" cy="1396069"/>
            <a:chOff x="2749375" y="3600575"/>
            <a:chExt cx="2928713" cy="1396069"/>
          </a:xfrm>
        </p:grpSpPr>
        <p:sp>
          <p:nvSpPr>
            <p:cNvPr id="1678" name="Google Shape;1678;p142"/>
            <p:cNvSpPr/>
            <p:nvPr/>
          </p:nvSpPr>
          <p:spPr>
            <a:xfrm>
              <a:off x="2749376" y="4458444"/>
              <a:ext cx="1679100" cy="53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42"/>
            <p:cNvSpPr/>
            <p:nvPr/>
          </p:nvSpPr>
          <p:spPr>
            <a:xfrm>
              <a:off x="2749375" y="4123400"/>
              <a:ext cx="1679100" cy="33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Activiteit</a:t>
              </a:r>
              <a:endParaRPr b="0" i="0" sz="1200" u="none" cap="none" strike="noStrike">
                <a:solidFill>
                  <a:srgbClr val="000000"/>
                </a:solidFill>
                <a:latin typeface="Arial"/>
                <a:ea typeface="Arial"/>
                <a:cs typeface="Arial"/>
                <a:sym typeface="Arial"/>
              </a:endParaRPr>
            </a:p>
          </p:txBody>
        </p:sp>
        <p:sp>
          <p:nvSpPr>
            <p:cNvPr id="1679" name="Google Shape;1679;p142"/>
            <p:cNvSpPr txBox="1"/>
            <p:nvPr/>
          </p:nvSpPr>
          <p:spPr>
            <a:xfrm>
              <a:off x="3870188" y="3600575"/>
              <a:ext cx="112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+s</a:t>
              </a:r>
              <a:r>
                <a:rPr lang="en" sz="1000">
                  <a:latin typeface="Proxima Nova"/>
                  <a:ea typeface="Proxima Nova"/>
                  <a:cs typeface="Proxima Nova"/>
                  <a:sym typeface="Proxima Nova"/>
                </a:rPr>
                <a:t>ubactiviteit 0..*</a:t>
              </a:r>
              <a:endParaRPr sz="1000">
                <a:latin typeface="Proxima Nova"/>
                <a:ea typeface="Proxima Nova"/>
                <a:cs typeface="Proxima Nova"/>
                <a:sym typeface="Proxima Nova"/>
              </a:endParaRPr>
            </a:p>
          </p:txBody>
        </p:sp>
        <p:sp>
          <p:nvSpPr>
            <p:cNvPr id="1680" name="Google Shape;1680;p142"/>
            <p:cNvSpPr txBox="1"/>
            <p:nvPr/>
          </p:nvSpPr>
          <p:spPr>
            <a:xfrm>
              <a:off x="4554288" y="4438100"/>
              <a:ext cx="112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+s</a:t>
              </a:r>
              <a:r>
                <a:rPr lang="en" sz="1000">
                  <a:latin typeface="Proxima Nova"/>
                  <a:ea typeface="Proxima Nova"/>
                  <a:cs typeface="Proxima Nova"/>
                  <a:sym typeface="Proxima Nova"/>
                </a:rPr>
                <a:t>uperactiviteit </a:t>
              </a:r>
              <a:r>
                <a:rPr lang="en" sz="1000">
                  <a:latin typeface="Proxima Nova"/>
                  <a:ea typeface="Proxima Nova"/>
                  <a:cs typeface="Proxima Nova"/>
                  <a:sym typeface="Proxima Nova"/>
                </a:rPr>
                <a:t>0..*</a:t>
              </a:r>
              <a:endParaRPr sz="1000">
                <a:latin typeface="Proxima Nova"/>
                <a:ea typeface="Proxima Nova"/>
                <a:cs typeface="Proxima Nova"/>
                <a:sym typeface="Proxima Nova"/>
              </a:endParaRPr>
            </a:p>
          </p:txBody>
        </p:sp>
      </p:grpSp>
      <p:sp>
        <p:nvSpPr>
          <p:cNvPr id="1681" name="Google Shape;1681;p142"/>
          <p:cNvSpPr/>
          <p:nvPr/>
        </p:nvSpPr>
        <p:spPr>
          <a:xfrm>
            <a:off x="3025422" y="1133290"/>
            <a:ext cx="1982100" cy="5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82" name="Google Shape;1682;p142"/>
          <p:cNvSpPr/>
          <p:nvPr/>
        </p:nvSpPr>
        <p:spPr>
          <a:xfrm>
            <a:off x="3025422" y="910525"/>
            <a:ext cx="1982100" cy="233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Boekinginfo</a:t>
            </a:r>
            <a:endParaRPr b="0" i="0" sz="1200" u="none" cap="none" strike="noStrike">
              <a:solidFill>
                <a:srgbClr val="000000"/>
              </a:solidFill>
              <a:latin typeface="Arial"/>
              <a:ea typeface="Arial"/>
              <a:cs typeface="Arial"/>
              <a:sym typeface="Arial"/>
            </a:endParaRPr>
          </a:p>
        </p:txBody>
      </p:sp>
      <p:grpSp>
        <p:nvGrpSpPr>
          <p:cNvPr id="1683" name="Google Shape;1683;p142"/>
          <p:cNvGrpSpPr/>
          <p:nvPr/>
        </p:nvGrpSpPr>
        <p:grpSpPr>
          <a:xfrm>
            <a:off x="6313865" y="186988"/>
            <a:ext cx="212739" cy="172975"/>
            <a:chOff x="3915500" y="3855877"/>
            <a:chExt cx="539400" cy="346157"/>
          </a:xfrm>
        </p:grpSpPr>
        <p:sp>
          <p:nvSpPr>
            <p:cNvPr id="1684" name="Google Shape;168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6" name="Google Shape;1686;p142"/>
          <p:cNvGrpSpPr/>
          <p:nvPr/>
        </p:nvGrpSpPr>
        <p:grpSpPr>
          <a:xfrm>
            <a:off x="5931279" y="1061669"/>
            <a:ext cx="212739" cy="172975"/>
            <a:chOff x="8142318" y="1892844"/>
            <a:chExt cx="539400" cy="346157"/>
          </a:xfrm>
        </p:grpSpPr>
        <p:sp>
          <p:nvSpPr>
            <p:cNvPr id="1687" name="Google Shape;1687;p142"/>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42"/>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9" name="Google Shape;1689;p142"/>
          <p:cNvGrpSpPr/>
          <p:nvPr/>
        </p:nvGrpSpPr>
        <p:grpSpPr>
          <a:xfrm>
            <a:off x="6313865" y="538963"/>
            <a:ext cx="212739" cy="172975"/>
            <a:chOff x="3915500" y="3855877"/>
            <a:chExt cx="539400" cy="346157"/>
          </a:xfrm>
        </p:grpSpPr>
        <p:sp>
          <p:nvSpPr>
            <p:cNvPr id="1690" name="Google Shape;169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2" name="Google Shape;1692;p142"/>
          <p:cNvGrpSpPr/>
          <p:nvPr/>
        </p:nvGrpSpPr>
        <p:grpSpPr>
          <a:xfrm>
            <a:off x="5957490" y="538963"/>
            <a:ext cx="212739" cy="172975"/>
            <a:chOff x="3915500" y="3855877"/>
            <a:chExt cx="539400" cy="346157"/>
          </a:xfrm>
        </p:grpSpPr>
        <p:sp>
          <p:nvSpPr>
            <p:cNvPr id="1693" name="Google Shape;169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95" name="Google Shape;1695;p142"/>
          <p:cNvCxnSpPr>
            <a:stCxn id="1684" idx="2"/>
            <a:endCxn id="1691"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1696" name="Google Shape;1696;p142"/>
          <p:cNvGrpSpPr/>
          <p:nvPr/>
        </p:nvGrpSpPr>
        <p:grpSpPr>
          <a:xfrm>
            <a:off x="6313865" y="786613"/>
            <a:ext cx="212739" cy="172975"/>
            <a:chOff x="3915500" y="3855877"/>
            <a:chExt cx="539400" cy="346157"/>
          </a:xfrm>
        </p:grpSpPr>
        <p:sp>
          <p:nvSpPr>
            <p:cNvPr id="1697" name="Google Shape;169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99" name="Google Shape;1699;p142"/>
          <p:cNvCxnSpPr>
            <a:stCxn id="1698" idx="0"/>
            <a:endCxn id="1690"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1700" name="Google Shape;1700;p142"/>
          <p:cNvGrpSpPr/>
          <p:nvPr/>
        </p:nvGrpSpPr>
        <p:grpSpPr>
          <a:xfrm>
            <a:off x="6571040" y="1061663"/>
            <a:ext cx="212739" cy="172975"/>
            <a:chOff x="3915500" y="3855877"/>
            <a:chExt cx="539400" cy="346157"/>
          </a:xfrm>
        </p:grpSpPr>
        <p:sp>
          <p:nvSpPr>
            <p:cNvPr id="1701" name="Google Shape;170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3" name="Google Shape;1703;p142"/>
          <p:cNvGrpSpPr/>
          <p:nvPr/>
        </p:nvGrpSpPr>
        <p:grpSpPr>
          <a:xfrm>
            <a:off x="6913940" y="538963"/>
            <a:ext cx="212739" cy="172975"/>
            <a:chOff x="3915500" y="3855877"/>
            <a:chExt cx="539400" cy="346157"/>
          </a:xfrm>
        </p:grpSpPr>
        <p:sp>
          <p:nvSpPr>
            <p:cNvPr id="1704" name="Google Shape;170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6" name="Google Shape;1706;p142"/>
          <p:cNvGrpSpPr/>
          <p:nvPr/>
        </p:nvGrpSpPr>
        <p:grpSpPr>
          <a:xfrm>
            <a:off x="6913940" y="759513"/>
            <a:ext cx="212739" cy="172975"/>
            <a:chOff x="3915500" y="3855877"/>
            <a:chExt cx="539400" cy="346157"/>
          </a:xfrm>
        </p:grpSpPr>
        <p:sp>
          <p:nvSpPr>
            <p:cNvPr id="1707" name="Google Shape;170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09" name="Google Shape;1709;p142"/>
          <p:cNvCxnSpPr>
            <a:stCxn id="1702"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1710" name="Google Shape;1710;p142"/>
          <p:cNvCxnSpPr>
            <a:endCxn id="1704"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1711" name="Google Shape;1711;p142"/>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1712" name="Google Shape;1712;p142"/>
          <p:cNvGrpSpPr/>
          <p:nvPr/>
        </p:nvGrpSpPr>
        <p:grpSpPr>
          <a:xfrm>
            <a:off x="6918640" y="1187551"/>
            <a:ext cx="212739" cy="172975"/>
            <a:chOff x="3915500" y="3855877"/>
            <a:chExt cx="539400" cy="346157"/>
          </a:xfrm>
        </p:grpSpPr>
        <p:sp>
          <p:nvSpPr>
            <p:cNvPr id="1713" name="Google Shape;171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15" name="Google Shape;1715;p142"/>
          <p:cNvCxnSpPr>
            <a:stCxn id="1701" idx="3"/>
            <a:endCxn id="1713"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1716" name="Google Shape;1716;p142"/>
          <p:cNvCxnSpPr>
            <a:stCxn id="1687" idx="3"/>
            <a:endCxn id="1701"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1717" name="Google Shape;1717;p142"/>
          <p:cNvCxnSpPr>
            <a:stCxn id="1697"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1718" name="Google Shape;1718;p142"/>
          <p:cNvGrpSpPr/>
          <p:nvPr/>
        </p:nvGrpSpPr>
        <p:grpSpPr>
          <a:xfrm>
            <a:off x="6913940" y="1395038"/>
            <a:ext cx="212739" cy="172975"/>
            <a:chOff x="3915500" y="3855877"/>
            <a:chExt cx="539400" cy="346157"/>
          </a:xfrm>
        </p:grpSpPr>
        <p:sp>
          <p:nvSpPr>
            <p:cNvPr id="1719" name="Google Shape;171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142"/>
          <p:cNvGrpSpPr/>
          <p:nvPr/>
        </p:nvGrpSpPr>
        <p:grpSpPr>
          <a:xfrm>
            <a:off x="6571040" y="1408813"/>
            <a:ext cx="212739" cy="172975"/>
            <a:chOff x="3915500" y="3855877"/>
            <a:chExt cx="539400" cy="346157"/>
          </a:xfrm>
        </p:grpSpPr>
        <p:sp>
          <p:nvSpPr>
            <p:cNvPr id="1722" name="Google Shape;172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4" name="Google Shape;1724;p142"/>
          <p:cNvGrpSpPr/>
          <p:nvPr/>
        </p:nvGrpSpPr>
        <p:grpSpPr>
          <a:xfrm>
            <a:off x="5931277" y="1408813"/>
            <a:ext cx="212739" cy="172975"/>
            <a:chOff x="3915500" y="3855877"/>
            <a:chExt cx="539400" cy="346157"/>
          </a:xfrm>
        </p:grpSpPr>
        <p:sp>
          <p:nvSpPr>
            <p:cNvPr id="1725" name="Google Shape;172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7" name="Google Shape;1727;p142"/>
          <p:cNvGrpSpPr/>
          <p:nvPr/>
        </p:nvGrpSpPr>
        <p:grpSpPr>
          <a:xfrm>
            <a:off x="5574102" y="1637413"/>
            <a:ext cx="212739" cy="172975"/>
            <a:chOff x="3915500" y="3855877"/>
            <a:chExt cx="539400" cy="346157"/>
          </a:xfrm>
        </p:grpSpPr>
        <p:sp>
          <p:nvSpPr>
            <p:cNvPr id="1728" name="Google Shape;172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0" name="Google Shape;1730;p142"/>
          <p:cNvGrpSpPr/>
          <p:nvPr/>
        </p:nvGrpSpPr>
        <p:grpSpPr>
          <a:xfrm>
            <a:off x="5574102" y="1913638"/>
            <a:ext cx="212739" cy="172975"/>
            <a:chOff x="3915500" y="3855877"/>
            <a:chExt cx="539400" cy="346157"/>
          </a:xfrm>
        </p:grpSpPr>
        <p:sp>
          <p:nvSpPr>
            <p:cNvPr id="1731" name="Google Shape;173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3" name="Google Shape;1733;p142"/>
          <p:cNvGrpSpPr/>
          <p:nvPr/>
        </p:nvGrpSpPr>
        <p:grpSpPr>
          <a:xfrm>
            <a:off x="5574102" y="2189863"/>
            <a:ext cx="212739" cy="172975"/>
            <a:chOff x="3915500" y="3855877"/>
            <a:chExt cx="539400" cy="346157"/>
          </a:xfrm>
        </p:grpSpPr>
        <p:sp>
          <p:nvSpPr>
            <p:cNvPr id="1734" name="Google Shape;173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36" name="Google Shape;1736;p142"/>
          <p:cNvCxnSpPr>
            <a:stCxn id="1687" idx="2"/>
            <a:endCxn id="1726"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737" name="Google Shape;1737;p142"/>
          <p:cNvCxnSpPr>
            <a:stCxn id="1725"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1738" name="Google Shape;1738;p142"/>
          <p:cNvCxnSpPr>
            <a:stCxn id="1728"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739" name="Google Shape;1739;p142"/>
          <p:cNvCxnSpPr>
            <a:stCxn id="1731"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740" name="Google Shape;1740;p142"/>
          <p:cNvCxnSpPr>
            <a:stCxn id="1734"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1741" name="Google Shape;1741;p142"/>
          <p:cNvGrpSpPr/>
          <p:nvPr/>
        </p:nvGrpSpPr>
        <p:grpSpPr>
          <a:xfrm>
            <a:off x="6571040" y="1699963"/>
            <a:ext cx="212739" cy="172975"/>
            <a:chOff x="3915500" y="3855877"/>
            <a:chExt cx="539400" cy="346157"/>
          </a:xfrm>
        </p:grpSpPr>
        <p:sp>
          <p:nvSpPr>
            <p:cNvPr id="1742" name="Google Shape;174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44" name="Google Shape;1744;p142"/>
          <p:cNvCxnSpPr>
            <a:stCxn id="1701" idx="2"/>
            <a:endCxn id="1723"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745" name="Google Shape;1745;p142"/>
          <p:cNvCxnSpPr>
            <a:stCxn id="1722" idx="2"/>
            <a:endCxn id="1743"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1746" name="Google Shape;1746;p142"/>
          <p:cNvCxnSpPr>
            <a:stCxn id="1713" idx="2"/>
            <a:endCxn id="1720"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1747" name="Google Shape;1747;p142"/>
          <p:cNvGrpSpPr/>
          <p:nvPr/>
        </p:nvGrpSpPr>
        <p:grpSpPr>
          <a:xfrm>
            <a:off x="7262627" y="1584376"/>
            <a:ext cx="212739" cy="172975"/>
            <a:chOff x="3915500" y="3855877"/>
            <a:chExt cx="539400" cy="346157"/>
          </a:xfrm>
        </p:grpSpPr>
        <p:sp>
          <p:nvSpPr>
            <p:cNvPr id="1748" name="Google Shape;174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0" name="Google Shape;1750;p142"/>
          <p:cNvGrpSpPr/>
          <p:nvPr/>
        </p:nvGrpSpPr>
        <p:grpSpPr>
          <a:xfrm>
            <a:off x="7262627" y="1860601"/>
            <a:ext cx="212739" cy="172975"/>
            <a:chOff x="3915500" y="3855877"/>
            <a:chExt cx="539400" cy="346157"/>
          </a:xfrm>
        </p:grpSpPr>
        <p:sp>
          <p:nvSpPr>
            <p:cNvPr id="1751" name="Google Shape;175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3" name="Google Shape;1753;p142"/>
          <p:cNvGrpSpPr/>
          <p:nvPr/>
        </p:nvGrpSpPr>
        <p:grpSpPr>
          <a:xfrm>
            <a:off x="7262627" y="2136826"/>
            <a:ext cx="212739" cy="172975"/>
            <a:chOff x="3915500" y="3855877"/>
            <a:chExt cx="539400" cy="346157"/>
          </a:xfrm>
        </p:grpSpPr>
        <p:sp>
          <p:nvSpPr>
            <p:cNvPr id="1754" name="Google Shape;175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56" name="Google Shape;1756;p142"/>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1757" name="Google Shape;1757;p142"/>
          <p:cNvCxnSpPr>
            <a:stCxn id="1748"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1758" name="Google Shape;1758;p142"/>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1759" name="Google Shape;1759;p142"/>
          <p:cNvCxnSpPr>
            <a:stCxn id="1754"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1760" name="Google Shape;1760;p142"/>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1761" name="Google Shape;1761;p142"/>
          <p:cNvCxnSpPr>
            <a:stCxn id="1693"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1762" name="Google Shape;1762;p142"/>
          <p:cNvGrpSpPr/>
          <p:nvPr/>
        </p:nvGrpSpPr>
        <p:grpSpPr>
          <a:xfrm>
            <a:off x="8414115" y="538963"/>
            <a:ext cx="212739" cy="172975"/>
            <a:chOff x="3915500" y="3855877"/>
            <a:chExt cx="539400" cy="346157"/>
          </a:xfrm>
        </p:grpSpPr>
        <p:sp>
          <p:nvSpPr>
            <p:cNvPr id="1763" name="Google Shape;1763;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5" name="Google Shape;1765;p142"/>
          <p:cNvGrpSpPr/>
          <p:nvPr/>
        </p:nvGrpSpPr>
        <p:grpSpPr>
          <a:xfrm>
            <a:off x="8414115" y="786613"/>
            <a:ext cx="212739" cy="172975"/>
            <a:chOff x="3915500" y="3855877"/>
            <a:chExt cx="539400" cy="346157"/>
          </a:xfrm>
        </p:grpSpPr>
        <p:sp>
          <p:nvSpPr>
            <p:cNvPr id="1766" name="Google Shape;1766;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8" name="Google Shape;1768;p142"/>
          <p:cNvGrpSpPr/>
          <p:nvPr/>
        </p:nvGrpSpPr>
        <p:grpSpPr>
          <a:xfrm>
            <a:off x="8414115" y="1034263"/>
            <a:ext cx="212739" cy="172975"/>
            <a:chOff x="3915500" y="3855877"/>
            <a:chExt cx="539400" cy="346157"/>
          </a:xfrm>
        </p:grpSpPr>
        <p:sp>
          <p:nvSpPr>
            <p:cNvPr id="1769" name="Google Shape;1769;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1" name="Google Shape;1771;p142"/>
          <p:cNvGrpSpPr/>
          <p:nvPr/>
        </p:nvGrpSpPr>
        <p:grpSpPr>
          <a:xfrm>
            <a:off x="8414115" y="1281913"/>
            <a:ext cx="212739" cy="172975"/>
            <a:chOff x="3915500" y="3855877"/>
            <a:chExt cx="539400" cy="346157"/>
          </a:xfrm>
        </p:grpSpPr>
        <p:sp>
          <p:nvSpPr>
            <p:cNvPr id="1772" name="Google Shape;1772;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4" name="Google Shape;1774;p142"/>
          <p:cNvGrpSpPr/>
          <p:nvPr/>
        </p:nvGrpSpPr>
        <p:grpSpPr>
          <a:xfrm>
            <a:off x="7818790" y="250063"/>
            <a:ext cx="212739" cy="172975"/>
            <a:chOff x="3915500" y="3855877"/>
            <a:chExt cx="539400" cy="346157"/>
          </a:xfrm>
        </p:grpSpPr>
        <p:sp>
          <p:nvSpPr>
            <p:cNvPr id="1775" name="Google Shape;177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7" name="Google Shape;1777;p142"/>
          <p:cNvGrpSpPr/>
          <p:nvPr/>
        </p:nvGrpSpPr>
        <p:grpSpPr>
          <a:xfrm>
            <a:off x="7514015" y="423051"/>
            <a:ext cx="212739" cy="172975"/>
            <a:chOff x="3915500" y="3855877"/>
            <a:chExt cx="539400" cy="346157"/>
          </a:xfrm>
        </p:grpSpPr>
        <p:sp>
          <p:nvSpPr>
            <p:cNvPr id="1778" name="Google Shape;177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0" name="Google Shape;1780;p142"/>
          <p:cNvGrpSpPr/>
          <p:nvPr/>
        </p:nvGrpSpPr>
        <p:grpSpPr>
          <a:xfrm>
            <a:off x="7514015" y="1034263"/>
            <a:ext cx="212739" cy="172975"/>
            <a:chOff x="3915500" y="3855877"/>
            <a:chExt cx="539400" cy="346157"/>
          </a:xfrm>
        </p:grpSpPr>
        <p:sp>
          <p:nvSpPr>
            <p:cNvPr id="1781" name="Google Shape;178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3" name="Google Shape;1783;p142"/>
          <p:cNvGrpSpPr/>
          <p:nvPr/>
        </p:nvGrpSpPr>
        <p:grpSpPr>
          <a:xfrm>
            <a:off x="7514015" y="1407738"/>
            <a:ext cx="212739" cy="172975"/>
            <a:chOff x="3915500" y="3855877"/>
            <a:chExt cx="539400" cy="346157"/>
          </a:xfrm>
        </p:grpSpPr>
        <p:sp>
          <p:nvSpPr>
            <p:cNvPr id="1784" name="Google Shape;178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6" name="Google Shape;1786;p142"/>
          <p:cNvGrpSpPr/>
          <p:nvPr/>
        </p:nvGrpSpPr>
        <p:grpSpPr>
          <a:xfrm>
            <a:off x="7818790" y="1408813"/>
            <a:ext cx="212739" cy="172975"/>
            <a:chOff x="3915500" y="3855877"/>
            <a:chExt cx="539400" cy="346157"/>
          </a:xfrm>
        </p:grpSpPr>
        <p:sp>
          <p:nvSpPr>
            <p:cNvPr id="1787" name="Google Shape;1787;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9" name="Google Shape;1789;p142"/>
          <p:cNvGrpSpPr/>
          <p:nvPr/>
        </p:nvGrpSpPr>
        <p:grpSpPr>
          <a:xfrm>
            <a:off x="7818790" y="1705638"/>
            <a:ext cx="212739" cy="172975"/>
            <a:chOff x="3915500" y="3855877"/>
            <a:chExt cx="539400" cy="346157"/>
          </a:xfrm>
        </p:grpSpPr>
        <p:sp>
          <p:nvSpPr>
            <p:cNvPr id="1790" name="Google Shape;179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92" name="Google Shape;1792;p142"/>
          <p:cNvCxnSpPr>
            <a:stCxn id="1775"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1793" name="Google Shape;1793;p142"/>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1794" name="Google Shape;1794;p142"/>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1795" name="Google Shape;1795;p142"/>
          <p:cNvCxnSpPr>
            <a:stCxn id="1785" idx="0"/>
            <a:endCxn id="1781"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1796" name="Google Shape;1796;p142"/>
          <p:cNvCxnSpPr>
            <a:stCxn id="1788" idx="0"/>
            <a:endCxn id="1781"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1797" name="Google Shape;1797;p142"/>
          <p:cNvCxnSpPr>
            <a:stCxn id="1791" idx="0"/>
            <a:endCxn id="1787"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1798" name="Google Shape;1798;p142"/>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1799" name="Google Shape;1799;p142"/>
          <p:cNvGrpSpPr/>
          <p:nvPr/>
        </p:nvGrpSpPr>
        <p:grpSpPr>
          <a:xfrm>
            <a:off x="6913927" y="291313"/>
            <a:ext cx="212739" cy="172975"/>
            <a:chOff x="3915500" y="3855877"/>
            <a:chExt cx="539400" cy="346157"/>
          </a:xfrm>
        </p:grpSpPr>
        <p:sp>
          <p:nvSpPr>
            <p:cNvPr id="1800" name="Google Shape;1800;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02" name="Google Shape;1802;p142"/>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1803" name="Google Shape;1803;p142"/>
          <p:cNvGrpSpPr/>
          <p:nvPr/>
        </p:nvGrpSpPr>
        <p:grpSpPr>
          <a:xfrm>
            <a:off x="6913902" y="980076"/>
            <a:ext cx="212739" cy="172975"/>
            <a:chOff x="3915500" y="3855877"/>
            <a:chExt cx="539400" cy="346157"/>
          </a:xfrm>
        </p:grpSpPr>
        <p:sp>
          <p:nvSpPr>
            <p:cNvPr id="1804" name="Google Shape;1804;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42"/>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06" name="Google Shape;1806;p142"/>
          <p:cNvCxnSpPr>
            <a:stCxn id="1701" idx="3"/>
            <a:endCxn id="1804"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1807" name="Google Shape;1807;p142"/>
          <p:cNvGrpSpPr/>
          <p:nvPr/>
        </p:nvGrpSpPr>
        <p:grpSpPr>
          <a:xfrm>
            <a:off x="7514015" y="699201"/>
            <a:ext cx="212739" cy="172975"/>
            <a:chOff x="3915500" y="3855877"/>
            <a:chExt cx="539400" cy="346157"/>
          </a:xfrm>
        </p:grpSpPr>
        <p:sp>
          <p:nvSpPr>
            <p:cNvPr id="1808" name="Google Shape;180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10" name="Google Shape;1810;p142"/>
          <p:cNvCxnSpPr>
            <a:stCxn id="1809" idx="0"/>
            <a:endCxn id="1809"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811" name="Google Shape;1811;p142"/>
          <p:cNvCxnSpPr>
            <a:stCxn id="1809" idx="0"/>
            <a:endCxn id="1809"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812" name="Google Shape;1812;p142"/>
          <p:cNvCxnSpPr>
            <a:stCxn id="1809" idx="0"/>
            <a:endCxn id="1809"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813" name="Google Shape;1813;p142"/>
          <p:cNvCxnSpPr>
            <a:stCxn id="1809" idx="0"/>
            <a:endCxn id="1778"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1814" name="Google Shape;1814;p142"/>
          <p:cNvGrpSpPr/>
          <p:nvPr/>
        </p:nvGrpSpPr>
        <p:grpSpPr>
          <a:xfrm>
            <a:off x="8414115" y="1568013"/>
            <a:ext cx="212739" cy="172975"/>
            <a:chOff x="3915500" y="3855877"/>
            <a:chExt cx="539400" cy="346157"/>
          </a:xfrm>
        </p:grpSpPr>
        <p:sp>
          <p:nvSpPr>
            <p:cNvPr id="1815" name="Google Shape;1815;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7" name="Google Shape;1817;p142"/>
          <p:cNvGrpSpPr/>
          <p:nvPr/>
        </p:nvGrpSpPr>
        <p:grpSpPr>
          <a:xfrm>
            <a:off x="8414115" y="1815663"/>
            <a:ext cx="212739" cy="172975"/>
            <a:chOff x="3915500" y="3855877"/>
            <a:chExt cx="539400" cy="346157"/>
          </a:xfrm>
        </p:grpSpPr>
        <p:sp>
          <p:nvSpPr>
            <p:cNvPr id="1818" name="Google Shape;1818;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42"/>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0" name="Google Shape;1820;p142"/>
          <p:cNvGrpSpPr/>
          <p:nvPr/>
        </p:nvGrpSpPr>
        <p:grpSpPr>
          <a:xfrm>
            <a:off x="8414115" y="2063313"/>
            <a:ext cx="212739" cy="172975"/>
            <a:chOff x="3915500" y="3855877"/>
            <a:chExt cx="539400" cy="346157"/>
          </a:xfrm>
        </p:grpSpPr>
        <p:sp>
          <p:nvSpPr>
            <p:cNvPr id="1821" name="Google Shape;1821;p142"/>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42"/>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3" name="Google Shape;1823;p142"/>
          <p:cNvSpPr/>
          <p:nvPr/>
        </p:nvSpPr>
        <p:spPr>
          <a:xfrm>
            <a:off x="3057925" y="3077601"/>
            <a:ext cx="1982100" cy="73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identifier:</a:t>
            </a:r>
            <a:r>
              <a:rPr lang="en" sz="1100"/>
              <a:t> Identificator </a:t>
            </a:r>
            <a:r>
              <a:rPr lang="en" sz="1100"/>
              <a:t>[0..*]</a:t>
            </a:r>
            <a:endParaRPr sz="1100"/>
          </a:p>
        </p:txBody>
      </p:sp>
      <p:sp>
        <p:nvSpPr>
          <p:cNvPr id="1824" name="Google Shape;1824;p142"/>
          <p:cNvSpPr/>
          <p:nvPr/>
        </p:nvSpPr>
        <p:spPr>
          <a:xfrm>
            <a:off x="3057925" y="2854825"/>
            <a:ext cx="1982100" cy="40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OSLO-CultureelErfgoed-</a:t>
            </a:r>
            <a:endParaRPr sz="1200"/>
          </a:p>
          <a:p>
            <a:pPr indent="0" lvl="0" marL="0" marR="0" rtl="0" algn="ctr">
              <a:lnSpc>
                <a:spcPct val="100000"/>
              </a:lnSpc>
              <a:spcBef>
                <a:spcPts val="0"/>
              </a:spcBef>
              <a:spcAft>
                <a:spcPts val="0"/>
              </a:spcAft>
              <a:buClr>
                <a:srgbClr val="000000"/>
              </a:buClr>
              <a:buSzPts val="1400"/>
              <a:buFont typeface="Arial"/>
              <a:buNone/>
            </a:pPr>
            <a:r>
              <a:rPr lang="en" sz="1200"/>
              <a:t>Object::Ding</a:t>
            </a:r>
            <a:endParaRPr b="0" i="0" sz="1200" u="none" cap="none" strike="noStrike">
              <a:solidFill>
                <a:srgbClr val="000000"/>
              </a:solidFill>
              <a:latin typeface="Arial"/>
              <a:ea typeface="Arial"/>
              <a:cs typeface="Arial"/>
              <a:sym typeface="Arial"/>
            </a:endParaRPr>
          </a:p>
        </p:txBody>
      </p:sp>
      <p:cxnSp>
        <p:nvCxnSpPr>
          <p:cNvPr id="1825" name="Google Shape;1825;p142"/>
          <p:cNvCxnSpPr>
            <a:stCxn id="1681" idx="1"/>
            <a:endCxn id="1676" idx="0"/>
          </p:cNvCxnSpPr>
          <p:nvPr/>
        </p:nvCxnSpPr>
        <p:spPr>
          <a:xfrm flipH="1">
            <a:off x="1546422" y="1401340"/>
            <a:ext cx="1479000" cy="2775900"/>
          </a:xfrm>
          <a:prstGeom prst="bentConnector2">
            <a:avLst/>
          </a:prstGeom>
          <a:noFill/>
          <a:ln cap="flat" cmpd="sng" w="9525">
            <a:solidFill>
              <a:schemeClr val="dk2"/>
            </a:solidFill>
            <a:prstDash val="solid"/>
            <a:round/>
            <a:headEnd len="med" w="med" type="none"/>
            <a:tailEnd len="med" w="med" type="none"/>
          </a:ln>
        </p:spPr>
      </p:cxnSp>
      <p:cxnSp>
        <p:nvCxnSpPr>
          <p:cNvPr id="1826" name="Google Shape;1826;p142"/>
          <p:cNvCxnSpPr>
            <a:stCxn id="1673" idx="1"/>
            <a:endCxn id="1676" idx="0"/>
          </p:cNvCxnSpPr>
          <p:nvPr/>
        </p:nvCxnSpPr>
        <p:spPr>
          <a:xfrm flipH="1">
            <a:off x="1546434" y="2456540"/>
            <a:ext cx="1479000" cy="1720500"/>
          </a:xfrm>
          <a:prstGeom prst="bentConnector2">
            <a:avLst/>
          </a:prstGeom>
          <a:noFill/>
          <a:ln cap="flat" cmpd="sng" w="9525">
            <a:solidFill>
              <a:schemeClr val="dk2"/>
            </a:solidFill>
            <a:prstDash val="solid"/>
            <a:round/>
            <a:headEnd len="med" w="med" type="none"/>
            <a:tailEnd len="med" w="med" type="none"/>
          </a:ln>
        </p:spPr>
      </p:cxnSp>
      <p:cxnSp>
        <p:nvCxnSpPr>
          <p:cNvPr id="1827" name="Google Shape;1827;p142"/>
          <p:cNvCxnSpPr>
            <a:stCxn id="1823" idx="1"/>
            <a:endCxn id="1676" idx="0"/>
          </p:cNvCxnSpPr>
          <p:nvPr/>
        </p:nvCxnSpPr>
        <p:spPr>
          <a:xfrm flipH="1">
            <a:off x="1546225" y="3444801"/>
            <a:ext cx="1511700" cy="732300"/>
          </a:xfrm>
          <a:prstGeom prst="bentConnector2">
            <a:avLst/>
          </a:prstGeom>
          <a:noFill/>
          <a:ln cap="flat" cmpd="sng" w="9525">
            <a:solidFill>
              <a:schemeClr val="dk2"/>
            </a:solidFill>
            <a:prstDash val="solid"/>
            <a:round/>
            <a:headEnd len="med" w="med" type="none"/>
            <a:tailEnd len="med" w="med" type="none"/>
          </a:ln>
        </p:spPr>
      </p:cxnSp>
      <p:sp>
        <p:nvSpPr>
          <p:cNvPr id="1828" name="Google Shape;1828;p142"/>
          <p:cNvSpPr txBox="1"/>
          <p:nvPr/>
        </p:nvSpPr>
        <p:spPr>
          <a:xfrm>
            <a:off x="2321920" y="1067200"/>
            <a:ext cx="70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+boeking</a:t>
            </a:r>
            <a:endParaRPr sz="1000">
              <a:latin typeface="Proxima Nova"/>
              <a:ea typeface="Proxima Nova"/>
              <a:cs typeface="Proxima Nova"/>
              <a:sym typeface="Proxima Nova"/>
            </a:endParaRPr>
          </a:p>
        </p:txBody>
      </p:sp>
      <p:sp>
        <p:nvSpPr>
          <p:cNvPr id="1829" name="Google Shape;1829;p142"/>
          <p:cNvSpPr txBox="1"/>
          <p:nvPr/>
        </p:nvSpPr>
        <p:spPr>
          <a:xfrm>
            <a:off x="2642923" y="1385625"/>
            <a:ext cx="38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0..*</a:t>
            </a:r>
            <a:endParaRPr sz="1000">
              <a:latin typeface="Proxima Nova"/>
              <a:ea typeface="Proxima Nova"/>
              <a:cs typeface="Proxima Nova"/>
              <a:sym typeface="Proxima Nova"/>
            </a:endParaRPr>
          </a:p>
        </p:txBody>
      </p:sp>
      <p:sp>
        <p:nvSpPr>
          <p:cNvPr id="1830" name="Google Shape;1830;p142"/>
          <p:cNvSpPr txBox="1"/>
          <p:nvPr/>
        </p:nvSpPr>
        <p:spPr>
          <a:xfrm>
            <a:off x="1997004" y="3020100"/>
            <a:ext cx="111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+gebruiktObject</a:t>
            </a:r>
            <a:endParaRPr sz="1000">
              <a:latin typeface="Proxima Nova"/>
              <a:ea typeface="Proxima Nova"/>
              <a:cs typeface="Proxima Nova"/>
              <a:sym typeface="Proxima Nova"/>
            </a:endParaRPr>
          </a:p>
        </p:txBody>
      </p:sp>
      <p:sp>
        <p:nvSpPr>
          <p:cNvPr id="1831" name="Google Shape;1831;p142"/>
          <p:cNvSpPr txBox="1"/>
          <p:nvPr/>
        </p:nvSpPr>
        <p:spPr>
          <a:xfrm>
            <a:off x="2675423" y="3344438"/>
            <a:ext cx="38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0..*</a:t>
            </a:r>
            <a:endParaRPr sz="1000">
              <a:latin typeface="Proxima Nova"/>
              <a:ea typeface="Proxima Nova"/>
              <a:cs typeface="Proxima Nova"/>
              <a:sym typeface="Proxima Nova"/>
            </a:endParaRPr>
          </a:p>
        </p:txBody>
      </p:sp>
      <p:sp>
        <p:nvSpPr>
          <p:cNvPr id="1832" name="Google Shape;1832;p142"/>
          <p:cNvSpPr txBox="1"/>
          <p:nvPr/>
        </p:nvSpPr>
        <p:spPr>
          <a:xfrm>
            <a:off x="2449651" y="2131650"/>
            <a:ext cx="49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+prijs</a:t>
            </a:r>
            <a:endParaRPr sz="1000">
              <a:latin typeface="Proxima Nova"/>
              <a:ea typeface="Proxima Nova"/>
              <a:cs typeface="Proxima Nova"/>
              <a:sym typeface="Proxima Nova"/>
            </a:endParaRPr>
          </a:p>
        </p:txBody>
      </p:sp>
      <p:sp>
        <p:nvSpPr>
          <p:cNvPr id="1833" name="Google Shape;1833;p142"/>
          <p:cNvSpPr txBox="1"/>
          <p:nvPr/>
        </p:nvSpPr>
        <p:spPr>
          <a:xfrm>
            <a:off x="2620725" y="2440413"/>
            <a:ext cx="42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0..*</a:t>
            </a:r>
            <a:endParaRPr sz="10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43"/>
          <p:cNvSpPr/>
          <p:nvPr/>
        </p:nvSpPr>
        <p:spPr>
          <a:xfrm>
            <a:off x="539580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43"/>
          <p:cNvSpPr txBox="1"/>
          <p:nvPr/>
        </p:nvSpPr>
        <p:spPr>
          <a:xfrm>
            <a:off x="628650" y="273850"/>
            <a:ext cx="46101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Storyline - Activiteit (</a:t>
            </a:r>
            <a:r>
              <a:rPr b="1" lang="en" sz="3000"/>
              <a:t>3</a:t>
            </a:r>
            <a:r>
              <a:rPr b="1" i="0" lang="en" sz="3000" u="none" cap="none" strike="noStrike">
                <a:solidFill>
                  <a:srgbClr val="000000"/>
                </a:solidFill>
                <a:latin typeface="Arial"/>
                <a:ea typeface="Arial"/>
                <a:cs typeface="Arial"/>
                <a:sym typeface="Arial"/>
              </a:rPr>
              <a:t>)</a:t>
            </a:r>
            <a:endParaRPr b="1" i="0" sz="2200" u="none" cap="none" strike="noStrike">
              <a:solidFill>
                <a:srgbClr val="000000"/>
              </a:solidFill>
              <a:latin typeface="Arial"/>
              <a:ea typeface="Arial"/>
              <a:cs typeface="Arial"/>
              <a:sym typeface="Arial"/>
            </a:endParaRPr>
          </a:p>
        </p:txBody>
      </p:sp>
      <p:sp>
        <p:nvSpPr>
          <p:cNvPr id="1840" name="Google Shape;1840;p143"/>
          <p:cNvSpPr txBox="1"/>
          <p:nvPr/>
        </p:nvSpPr>
        <p:spPr>
          <a:xfrm>
            <a:off x="5550975" y="2576475"/>
            <a:ext cx="3389100" cy="258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200">
                <a:latin typeface="Proxima Nova"/>
                <a:ea typeface="Proxima Nova"/>
                <a:cs typeface="Proxima Nova"/>
                <a:sym typeface="Proxima Nova"/>
              </a:rPr>
              <a:t>De AB kan voor dit festival en concert promotie voeren aan de hand van advertenties op sociale media, marketingmails, etc. Deze promotie kan gebaseerd zijn op het profiel van de participant</a:t>
            </a:r>
            <a:endParaRPr sz="1200">
              <a:latin typeface="Proxima Nova"/>
              <a:ea typeface="Proxima Nova"/>
              <a:cs typeface="Proxima Nova"/>
              <a:sym typeface="Proxima Nova"/>
            </a:endParaRPr>
          </a:p>
          <a:p>
            <a:pPr indent="0" lvl="0" marL="0" rtl="0" algn="just">
              <a:spcBef>
                <a:spcPts val="0"/>
              </a:spcBef>
              <a:spcAft>
                <a:spcPts val="0"/>
              </a:spcAft>
              <a:buClr>
                <a:srgbClr val="000000"/>
              </a:buClr>
              <a:buSzPts val="1300"/>
              <a:buFont typeface="Arial"/>
              <a:buNone/>
            </a:pPr>
            <a:r>
              <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Er wordt, verbonden met de klasse </a:t>
            </a:r>
            <a:r>
              <a:rPr b="1" lang="en" sz="1200">
                <a:latin typeface="Proxima Nova"/>
                <a:ea typeface="Proxima Nova"/>
                <a:cs typeface="Proxima Nova"/>
                <a:sym typeface="Proxima Nova"/>
              </a:rPr>
              <a:t>Activiteit</a:t>
            </a:r>
            <a:r>
              <a:rPr lang="en" sz="1200">
                <a:latin typeface="Proxima Nova"/>
                <a:ea typeface="Proxima Nova"/>
                <a:cs typeface="Proxima Nova"/>
                <a:sym typeface="Proxima Nova"/>
              </a:rPr>
              <a:t>, een klasse </a:t>
            </a:r>
            <a:r>
              <a:rPr b="1" lang="en" sz="1200">
                <a:latin typeface="Proxima Nova"/>
                <a:ea typeface="Proxima Nova"/>
                <a:cs typeface="Proxima Nova"/>
                <a:sym typeface="Proxima Nova"/>
              </a:rPr>
              <a:t>Promotie</a:t>
            </a:r>
            <a:r>
              <a:rPr lang="en" sz="1200">
                <a:latin typeface="Proxima Nova"/>
                <a:ea typeface="Proxima Nova"/>
                <a:cs typeface="Proxima Nova"/>
                <a:sym typeface="Proxima Nova"/>
              </a:rPr>
              <a:t> toegevoegd. Deze is ook gelinkt met het </a:t>
            </a:r>
            <a:r>
              <a:rPr b="1" lang="en" sz="1200">
                <a:latin typeface="Proxima Nova"/>
                <a:ea typeface="Proxima Nova"/>
                <a:cs typeface="Proxima Nova"/>
                <a:sym typeface="Proxima Nova"/>
              </a:rPr>
              <a:t>ParticipantProfiel </a:t>
            </a:r>
            <a:r>
              <a:rPr lang="en" sz="1200">
                <a:latin typeface="Proxima Nova"/>
                <a:ea typeface="Proxima Nova"/>
                <a:cs typeface="Proxima Nova"/>
                <a:sym typeface="Proxima Nova"/>
              </a:rPr>
              <a:t>en de </a:t>
            </a:r>
            <a:r>
              <a:rPr b="1" lang="en" sz="1200">
                <a:latin typeface="Proxima Nova"/>
                <a:ea typeface="Proxima Nova"/>
                <a:cs typeface="Proxima Nova"/>
                <a:sym typeface="Proxima Nova"/>
              </a:rPr>
              <a:t>Participant</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Deze </a:t>
            </a:r>
            <a:r>
              <a:rPr b="1" lang="en" sz="1200">
                <a:latin typeface="Proxima Nova"/>
                <a:ea typeface="Proxima Nova"/>
                <a:cs typeface="Proxima Nova"/>
                <a:sym typeface="Proxima Nova"/>
              </a:rPr>
              <a:t>Promotie</a:t>
            </a:r>
            <a:r>
              <a:rPr lang="en" sz="1200">
                <a:latin typeface="Proxima Nova"/>
                <a:ea typeface="Proxima Nova"/>
                <a:cs typeface="Proxima Nova"/>
                <a:sym typeface="Proxima Nova"/>
              </a:rPr>
              <a:t> verloopt dan weer via een </a:t>
            </a:r>
            <a:r>
              <a:rPr b="1" lang="en" sz="1200">
                <a:latin typeface="Proxima Nova"/>
                <a:ea typeface="Proxima Nova"/>
                <a:cs typeface="Proxima Nova"/>
                <a:sym typeface="Proxima Nova"/>
              </a:rPr>
              <a:t>Kanaal</a:t>
            </a:r>
            <a:r>
              <a:rPr lang="en" sz="1200">
                <a:latin typeface="Proxima Nova"/>
                <a:ea typeface="Proxima Nova"/>
                <a:cs typeface="Proxima Nova"/>
                <a:sym typeface="Proxima Nova"/>
              </a:rPr>
              <a:t> (sociale media, email, post, …)</a:t>
            </a:r>
            <a:endParaRPr sz="1200">
              <a:latin typeface="Proxima Nova"/>
              <a:ea typeface="Proxima Nova"/>
              <a:cs typeface="Proxima Nova"/>
              <a:sym typeface="Proxima Nova"/>
            </a:endParaRPr>
          </a:p>
        </p:txBody>
      </p:sp>
      <p:cxnSp>
        <p:nvCxnSpPr>
          <p:cNvPr id="1841" name="Google Shape;1841;p143"/>
          <p:cNvCxnSpPr>
            <a:stCxn id="1842" idx="0"/>
            <a:endCxn id="1842" idx="3"/>
          </p:cNvCxnSpPr>
          <p:nvPr/>
        </p:nvCxnSpPr>
        <p:spPr>
          <a:xfrm flipH="1" rot="-5400000">
            <a:off x="2897250" y="823750"/>
            <a:ext cx="136200" cy="1075200"/>
          </a:xfrm>
          <a:prstGeom prst="bentConnector4">
            <a:avLst>
              <a:gd fmla="val -174835" name="adj1"/>
              <a:gd fmla="val 122158" name="adj2"/>
            </a:avLst>
          </a:prstGeom>
          <a:noFill/>
          <a:ln cap="flat" cmpd="sng" w="9525">
            <a:solidFill>
              <a:schemeClr val="dk2"/>
            </a:solidFill>
            <a:prstDash val="solid"/>
            <a:round/>
            <a:headEnd len="med" w="med" type="none"/>
            <a:tailEnd len="med" w="med" type="none"/>
          </a:ln>
        </p:spPr>
      </p:cxnSp>
      <p:grpSp>
        <p:nvGrpSpPr>
          <p:cNvPr id="1843" name="Google Shape;1843;p143"/>
          <p:cNvGrpSpPr/>
          <p:nvPr/>
        </p:nvGrpSpPr>
        <p:grpSpPr>
          <a:xfrm>
            <a:off x="1352280" y="820150"/>
            <a:ext cx="3543882" cy="1346350"/>
            <a:chOff x="2573125" y="3650300"/>
            <a:chExt cx="3507405" cy="1346350"/>
          </a:xfrm>
        </p:grpSpPr>
        <p:sp>
          <p:nvSpPr>
            <p:cNvPr id="1844" name="Google Shape;1844;p143"/>
            <p:cNvSpPr/>
            <p:nvPr/>
          </p:nvSpPr>
          <p:spPr>
            <a:xfrm>
              <a:off x="2573125" y="4372350"/>
              <a:ext cx="2128500" cy="62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43"/>
            <p:cNvSpPr/>
            <p:nvPr/>
          </p:nvSpPr>
          <p:spPr>
            <a:xfrm>
              <a:off x="2573275" y="4123400"/>
              <a:ext cx="2128500" cy="27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300"/>
                <a:t>Activiteit</a:t>
              </a:r>
              <a:endParaRPr b="0" i="0" sz="1300" u="none" cap="none" strike="noStrike">
                <a:solidFill>
                  <a:srgbClr val="000000"/>
                </a:solidFill>
                <a:latin typeface="Arial"/>
                <a:ea typeface="Arial"/>
                <a:cs typeface="Arial"/>
                <a:sym typeface="Arial"/>
              </a:endParaRPr>
            </a:p>
          </p:txBody>
        </p:sp>
        <p:sp>
          <p:nvSpPr>
            <p:cNvPr id="1845" name="Google Shape;1845;p143"/>
            <p:cNvSpPr txBox="1"/>
            <p:nvPr/>
          </p:nvSpPr>
          <p:spPr>
            <a:xfrm>
              <a:off x="3542788" y="3650300"/>
              <a:ext cx="112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a:t>
              </a:r>
              <a:r>
                <a:rPr lang="en" sz="1000">
                  <a:latin typeface="Proxima Nova"/>
                  <a:ea typeface="Proxima Nova"/>
                  <a:cs typeface="Proxima Nova"/>
                  <a:sym typeface="Proxima Nova"/>
                </a:rPr>
                <a:t>subactiviteit 0..*</a:t>
              </a:r>
              <a:endParaRPr sz="1000">
                <a:latin typeface="Proxima Nova"/>
                <a:ea typeface="Proxima Nova"/>
                <a:cs typeface="Proxima Nova"/>
                <a:sym typeface="Proxima Nova"/>
              </a:endParaRPr>
            </a:p>
          </p:txBody>
        </p:sp>
        <p:sp>
          <p:nvSpPr>
            <p:cNvPr id="1846" name="Google Shape;1846;p143"/>
            <p:cNvSpPr txBox="1"/>
            <p:nvPr/>
          </p:nvSpPr>
          <p:spPr>
            <a:xfrm>
              <a:off x="4709230" y="4301700"/>
              <a:ext cx="137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a:t>
              </a:r>
              <a:r>
                <a:rPr lang="en" sz="1000">
                  <a:latin typeface="Proxima Nova"/>
                  <a:ea typeface="Proxima Nova"/>
                  <a:cs typeface="Proxima Nova"/>
                  <a:sym typeface="Proxima Nova"/>
                </a:rPr>
                <a:t>superactiviteit 0..*</a:t>
              </a:r>
              <a:endParaRPr sz="1000">
                <a:latin typeface="Proxima Nova"/>
                <a:ea typeface="Proxima Nova"/>
                <a:cs typeface="Proxima Nova"/>
                <a:sym typeface="Proxima Nova"/>
              </a:endParaRPr>
            </a:p>
          </p:txBody>
        </p:sp>
      </p:grpSp>
      <p:cxnSp>
        <p:nvCxnSpPr>
          <p:cNvPr id="1847" name="Google Shape;1847;p143"/>
          <p:cNvCxnSpPr>
            <a:stCxn id="1848" idx="0"/>
            <a:endCxn id="1849" idx="2"/>
          </p:cNvCxnSpPr>
          <p:nvPr/>
        </p:nvCxnSpPr>
        <p:spPr>
          <a:xfrm rot="10800000">
            <a:off x="2436375" y="3521675"/>
            <a:ext cx="0" cy="477600"/>
          </a:xfrm>
          <a:prstGeom prst="straightConnector1">
            <a:avLst/>
          </a:prstGeom>
          <a:noFill/>
          <a:ln cap="flat" cmpd="sng" w="9525">
            <a:solidFill>
              <a:schemeClr val="dk2"/>
            </a:solidFill>
            <a:prstDash val="solid"/>
            <a:round/>
            <a:headEnd len="med" w="med" type="none"/>
            <a:tailEnd len="med" w="med" type="none"/>
          </a:ln>
        </p:spPr>
      </p:cxnSp>
      <p:grpSp>
        <p:nvGrpSpPr>
          <p:cNvPr id="1850" name="Google Shape;1850;p143"/>
          <p:cNvGrpSpPr/>
          <p:nvPr/>
        </p:nvGrpSpPr>
        <p:grpSpPr>
          <a:xfrm>
            <a:off x="6313865" y="186988"/>
            <a:ext cx="212739" cy="172975"/>
            <a:chOff x="3915500" y="3855877"/>
            <a:chExt cx="539400" cy="346157"/>
          </a:xfrm>
        </p:grpSpPr>
        <p:sp>
          <p:nvSpPr>
            <p:cNvPr id="1851" name="Google Shape;1851;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3" name="Google Shape;1853;p143"/>
          <p:cNvGrpSpPr/>
          <p:nvPr/>
        </p:nvGrpSpPr>
        <p:grpSpPr>
          <a:xfrm>
            <a:off x="5931279" y="1061669"/>
            <a:ext cx="212739" cy="172975"/>
            <a:chOff x="8142318" y="1892844"/>
            <a:chExt cx="539400" cy="346157"/>
          </a:xfrm>
        </p:grpSpPr>
        <p:sp>
          <p:nvSpPr>
            <p:cNvPr id="1854" name="Google Shape;1854;p143"/>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43"/>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6" name="Google Shape;1856;p143"/>
          <p:cNvGrpSpPr/>
          <p:nvPr/>
        </p:nvGrpSpPr>
        <p:grpSpPr>
          <a:xfrm>
            <a:off x="6313865" y="538963"/>
            <a:ext cx="212739" cy="172975"/>
            <a:chOff x="3915500" y="3855877"/>
            <a:chExt cx="539400" cy="346157"/>
          </a:xfrm>
        </p:grpSpPr>
        <p:sp>
          <p:nvSpPr>
            <p:cNvPr id="1857" name="Google Shape;1857;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9" name="Google Shape;1859;p143"/>
          <p:cNvGrpSpPr/>
          <p:nvPr/>
        </p:nvGrpSpPr>
        <p:grpSpPr>
          <a:xfrm>
            <a:off x="5957490" y="538963"/>
            <a:ext cx="212739" cy="172975"/>
            <a:chOff x="3915500" y="3855877"/>
            <a:chExt cx="539400" cy="346157"/>
          </a:xfrm>
        </p:grpSpPr>
        <p:sp>
          <p:nvSpPr>
            <p:cNvPr id="1860" name="Google Shape;1860;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62" name="Google Shape;1862;p143"/>
          <p:cNvCxnSpPr>
            <a:stCxn id="1851" idx="2"/>
            <a:endCxn id="1858"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1863" name="Google Shape;1863;p143"/>
          <p:cNvGrpSpPr/>
          <p:nvPr/>
        </p:nvGrpSpPr>
        <p:grpSpPr>
          <a:xfrm>
            <a:off x="6313865" y="786613"/>
            <a:ext cx="212739" cy="172975"/>
            <a:chOff x="3915500" y="3855877"/>
            <a:chExt cx="539400" cy="346157"/>
          </a:xfrm>
        </p:grpSpPr>
        <p:sp>
          <p:nvSpPr>
            <p:cNvPr id="1864" name="Google Shape;186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66" name="Google Shape;1866;p143"/>
          <p:cNvCxnSpPr>
            <a:stCxn id="1865" idx="0"/>
            <a:endCxn id="1857"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1867" name="Google Shape;1867;p143"/>
          <p:cNvGrpSpPr/>
          <p:nvPr/>
        </p:nvGrpSpPr>
        <p:grpSpPr>
          <a:xfrm>
            <a:off x="6571040" y="1061663"/>
            <a:ext cx="212739" cy="172975"/>
            <a:chOff x="3915500" y="3855877"/>
            <a:chExt cx="539400" cy="346157"/>
          </a:xfrm>
        </p:grpSpPr>
        <p:sp>
          <p:nvSpPr>
            <p:cNvPr id="1868" name="Google Shape;1868;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43"/>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0" name="Google Shape;1870;p143"/>
          <p:cNvGrpSpPr/>
          <p:nvPr/>
        </p:nvGrpSpPr>
        <p:grpSpPr>
          <a:xfrm>
            <a:off x="6913940" y="538963"/>
            <a:ext cx="212739" cy="172975"/>
            <a:chOff x="3915500" y="3855877"/>
            <a:chExt cx="539400" cy="346157"/>
          </a:xfrm>
        </p:grpSpPr>
        <p:sp>
          <p:nvSpPr>
            <p:cNvPr id="1871" name="Google Shape;1871;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3" name="Google Shape;1873;p143"/>
          <p:cNvGrpSpPr/>
          <p:nvPr/>
        </p:nvGrpSpPr>
        <p:grpSpPr>
          <a:xfrm>
            <a:off x="6913940" y="759513"/>
            <a:ext cx="212739" cy="172975"/>
            <a:chOff x="3915500" y="3855877"/>
            <a:chExt cx="539400" cy="346157"/>
          </a:xfrm>
        </p:grpSpPr>
        <p:sp>
          <p:nvSpPr>
            <p:cNvPr id="1874" name="Google Shape;187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76" name="Google Shape;1876;p143"/>
          <p:cNvCxnSpPr>
            <a:stCxn id="1869"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1877" name="Google Shape;1877;p143"/>
          <p:cNvCxnSpPr>
            <a:endCxn id="1871"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1878" name="Google Shape;1878;p143"/>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1879" name="Google Shape;1879;p143"/>
          <p:cNvGrpSpPr/>
          <p:nvPr/>
        </p:nvGrpSpPr>
        <p:grpSpPr>
          <a:xfrm>
            <a:off x="6918640" y="1187551"/>
            <a:ext cx="212739" cy="172975"/>
            <a:chOff x="3915500" y="3855877"/>
            <a:chExt cx="539400" cy="346157"/>
          </a:xfrm>
        </p:grpSpPr>
        <p:sp>
          <p:nvSpPr>
            <p:cNvPr id="1880" name="Google Shape;1880;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82" name="Google Shape;1882;p143"/>
          <p:cNvCxnSpPr>
            <a:stCxn id="1868" idx="3"/>
            <a:endCxn id="1880"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1883" name="Google Shape;1883;p143"/>
          <p:cNvCxnSpPr>
            <a:stCxn id="1854" idx="3"/>
            <a:endCxn id="1868"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1884" name="Google Shape;1884;p143"/>
          <p:cNvCxnSpPr>
            <a:stCxn id="1864"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1885" name="Google Shape;1885;p143"/>
          <p:cNvGrpSpPr/>
          <p:nvPr/>
        </p:nvGrpSpPr>
        <p:grpSpPr>
          <a:xfrm>
            <a:off x="6913940" y="1395038"/>
            <a:ext cx="212739" cy="172975"/>
            <a:chOff x="3915500" y="3855877"/>
            <a:chExt cx="539400" cy="346157"/>
          </a:xfrm>
        </p:grpSpPr>
        <p:sp>
          <p:nvSpPr>
            <p:cNvPr id="1886" name="Google Shape;1886;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8" name="Google Shape;1888;p143"/>
          <p:cNvGrpSpPr/>
          <p:nvPr/>
        </p:nvGrpSpPr>
        <p:grpSpPr>
          <a:xfrm>
            <a:off x="6571040" y="1408813"/>
            <a:ext cx="212739" cy="172975"/>
            <a:chOff x="3915500" y="3855877"/>
            <a:chExt cx="539400" cy="346157"/>
          </a:xfrm>
        </p:grpSpPr>
        <p:sp>
          <p:nvSpPr>
            <p:cNvPr id="1889" name="Google Shape;1889;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43"/>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1" name="Google Shape;1891;p143"/>
          <p:cNvGrpSpPr/>
          <p:nvPr/>
        </p:nvGrpSpPr>
        <p:grpSpPr>
          <a:xfrm>
            <a:off x="5931277" y="1408813"/>
            <a:ext cx="212739" cy="172975"/>
            <a:chOff x="3915500" y="3855877"/>
            <a:chExt cx="539400" cy="346157"/>
          </a:xfrm>
        </p:grpSpPr>
        <p:sp>
          <p:nvSpPr>
            <p:cNvPr id="1892" name="Google Shape;1892;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4" name="Google Shape;1894;p143"/>
          <p:cNvGrpSpPr/>
          <p:nvPr/>
        </p:nvGrpSpPr>
        <p:grpSpPr>
          <a:xfrm>
            <a:off x="5574102" y="1637413"/>
            <a:ext cx="212739" cy="172975"/>
            <a:chOff x="3915500" y="3855877"/>
            <a:chExt cx="539400" cy="346157"/>
          </a:xfrm>
        </p:grpSpPr>
        <p:sp>
          <p:nvSpPr>
            <p:cNvPr id="1895" name="Google Shape;1895;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7" name="Google Shape;1897;p143"/>
          <p:cNvGrpSpPr/>
          <p:nvPr/>
        </p:nvGrpSpPr>
        <p:grpSpPr>
          <a:xfrm>
            <a:off x="5574102" y="1913638"/>
            <a:ext cx="212739" cy="172975"/>
            <a:chOff x="3915500" y="3855877"/>
            <a:chExt cx="539400" cy="346157"/>
          </a:xfrm>
        </p:grpSpPr>
        <p:sp>
          <p:nvSpPr>
            <p:cNvPr id="1898" name="Google Shape;1898;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0" name="Google Shape;1900;p143"/>
          <p:cNvGrpSpPr/>
          <p:nvPr/>
        </p:nvGrpSpPr>
        <p:grpSpPr>
          <a:xfrm>
            <a:off x="5574102" y="2189863"/>
            <a:ext cx="212739" cy="172975"/>
            <a:chOff x="3915500" y="3855877"/>
            <a:chExt cx="539400" cy="346157"/>
          </a:xfrm>
        </p:grpSpPr>
        <p:sp>
          <p:nvSpPr>
            <p:cNvPr id="1901" name="Google Shape;1901;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03" name="Google Shape;1903;p143"/>
          <p:cNvCxnSpPr>
            <a:stCxn id="1854" idx="2"/>
            <a:endCxn id="1893"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904" name="Google Shape;1904;p143"/>
          <p:cNvCxnSpPr>
            <a:stCxn id="1892"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1905" name="Google Shape;1905;p143"/>
          <p:cNvCxnSpPr>
            <a:stCxn id="1895"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906" name="Google Shape;1906;p143"/>
          <p:cNvCxnSpPr>
            <a:stCxn id="1898"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1907" name="Google Shape;1907;p143"/>
          <p:cNvCxnSpPr>
            <a:stCxn id="1901"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1908" name="Google Shape;1908;p143"/>
          <p:cNvGrpSpPr/>
          <p:nvPr/>
        </p:nvGrpSpPr>
        <p:grpSpPr>
          <a:xfrm>
            <a:off x="6571040" y="1699963"/>
            <a:ext cx="212739" cy="172975"/>
            <a:chOff x="3915500" y="3855877"/>
            <a:chExt cx="539400" cy="346157"/>
          </a:xfrm>
        </p:grpSpPr>
        <p:sp>
          <p:nvSpPr>
            <p:cNvPr id="1909" name="Google Shape;1909;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43"/>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11" name="Google Shape;1911;p143"/>
          <p:cNvCxnSpPr>
            <a:stCxn id="1868" idx="2"/>
            <a:endCxn id="1890"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1912" name="Google Shape;1912;p143"/>
          <p:cNvCxnSpPr>
            <a:stCxn id="1889" idx="2"/>
            <a:endCxn id="1910"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1913" name="Google Shape;1913;p143"/>
          <p:cNvCxnSpPr>
            <a:stCxn id="1880" idx="2"/>
            <a:endCxn id="1887"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1914" name="Google Shape;1914;p143"/>
          <p:cNvGrpSpPr/>
          <p:nvPr/>
        </p:nvGrpSpPr>
        <p:grpSpPr>
          <a:xfrm>
            <a:off x="7262627" y="1584376"/>
            <a:ext cx="212739" cy="172975"/>
            <a:chOff x="3915500" y="3855877"/>
            <a:chExt cx="539400" cy="346157"/>
          </a:xfrm>
        </p:grpSpPr>
        <p:sp>
          <p:nvSpPr>
            <p:cNvPr id="1915" name="Google Shape;1915;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7" name="Google Shape;1917;p143"/>
          <p:cNvGrpSpPr/>
          <p:nvPr/>
        </p:nvGrpSpPr>
        <p:grpSpPr>
          <a:xfrm>
            <a:off x="7262627" y="1860601"/>
            <a:ext cx="212739" cy="172975"/>
            <a:chOff x="3915500" y="3855877"/>
            <a:chExt cx="539400" cy="346157"/>
          </a:xfrm>
        </p:grpSpPr>
        <p:sp>
          <p:nvSpPr>
            <p:cNvPr id="1918" name="Google Shape;1918;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0" name="Google Shape;1920;p143"/>
          <p:cNvGrpSpPr/>
          <p:nvPr/>
        </p:nvGrpSpPr>
        <p:grpSpPr>
          <a:xfrm>
            <a:off x="7262627" y="2136826"/>
            <a:ext cx="212739" cy="172975"/>
            <a:chOff x="3915500" y="3855877"/>
            <a:chExt cx="539400" cy="346157"/>
          </a:xfrm>
        </p:grpSpPr>
        <p:sp>
          <p:nvSpPr>
            <p:cNvPr id="1921" name="Google Shape;1921;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23" name="Google Shape;1923;p143"/>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1924" name="Google Shape;1924;p143"/>
          <p:cNvCxnSpPr>
            <a:stCxn id="1915"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1925" name="Google Shape;1925;p143"/>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1926" name="Google Shape;1926;p143"/>
          <p:cNvCxnSpPr>
            <a:stCxn id="1921"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1927" name="Google Shape;1927;p143"/>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1928" name="Google Shape;1928;p143"/>
          <p:cNvCxnSpPr>
            <a:stCxn id="1860"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1929" name="Google Shape;1929;p143"/>
          <p:cNvGrpSpPr/>
          <p:nvPr/>
        </p:nvGrpSpPr>
        <p:grpSpPr>
          <a:xfrm>
            <a:off x="8414115" y="538963"/>
            <a:ext cx="212739" cy="172975"/>
            <a:chOff x="3915500" y="3855877"/>
            <a:chExt cx="539400" cy="346157"/>
          </a:xfrm>
        </p:grpSpPr>
        <p:sp>
          <p:nvSpPr>
            <p:cNvPr id="1930" name="Google Shape;1930;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2" name="Google Shape;1932;p143"/>
          <p:cNvGrpSpPr/>
          <p:nvPr/>
        </p:nvGrpSpPr>
        <p:grpSpPr>
          <a:xfrm>
            <a:off x="8414115" y="786613"/>
            <a:ext cx="212739" cy="172975"/>
            <a:chOff x="3915500" y="3855877"/>
            <a:chExt cx="539400" cy="346157"/>
          </a:xfrm>
        </p:grpSpPr>
        <p:sp>
          <p:nvSpPr>
            <p:cNvPr id="1933" name="Google Shape;1933;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5" name="Google Shape;1935;p143"/>
          <p:cNvGrpSpPr/>
          <p:nvPr/>
        </p:nvGrpSpPr>
        <p:grpSpPr>
          <a:xfrm>
            <a:off x="8414115" y="1034263"/>
            <a:ext cx="212739" cy="172975"/>
            <a:chOff x="3915500" y="3855877"/>
            <a:chExt cx="539400" cy="346157"/>
          </a:xfrm>
        </p:grpSpPr>
        <p:sp>
          <p:nvSpPr>
            <p:cNvPr id="1936" name="Google Shape;1936;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8" name="Google Shape;1938;p143"/>
          <p:cNvGrpSpPr/>
          <p:nvPr/>
        </p:nvGrpSpPr>
        <p:grpSpPr>
          <a:xfrm>
            <a:off x="8414115" y="1281913"/>
            <a:ext cx="212739" cy="172975"/>
            <a:chOff x="3915500" y="3855877"/>
            <a:chExt cx="539400" cy="346157"/>
          </a:xfrm>
        </p:grpSpPr>
        <p:sp>
          <p:nvSpPr>
            <p:cNvPr id="1939" name="Google Shape;1939;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1" name="Google Shape;1941;p143"/>
          <p:cNvGrpSpPr/>
          <p:nvPr/>
        </p:nvGrpSpPr>
        <p:grpSpPr>
          <a:xfrm>
            <a:off x="7818790" y="250063"/>
            <a:ext cx="212739" cy="172975"/>
            <a:chOff x="3915500" y="3855877"/>
            <a:chExt cx="539400" cy="346157"/>
          </a:xfrm>
        </p:grpSpPr>
        <p:sp>
          <p:nvSpPr>
            <p:cNvPr id="1942" name="Google Shape;1942;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4" name="Google Shape;1944;p143"/>
          <p:cNvGrpSpPr/>
          <p:nvPr/>
        </p:nvGrpSpPr>
        <p:grpSpPr>
          <a:xfrm>
            <a:off x="7514015" y="423051"/>
            <a:ext cx="212739" cy="172975"/>
            <a:chOff x="3915500" y="3855877"/>
            <a:chExt cx="539400" cy="346157"/>
          </a:xfrm>
        </p:grpSpPr>
        <p:sp>
          <p:nvSpPr>
            <p:cNvPr id="1945" name="Google Shape;1945;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7" name="Google Shape;1947;p143"/>
          <p:cNvGrpSpPr/>
          <p:nvPr/>
        </p:nvGrpSpPr>
        <p:grpSpPr>
          <a:xfrm>
            <a:off x="7514015" y="1034263"/>
            <a:ext cx="212739" cy="172975"/>
            <a:chOff x="3915500" y="3855877"/>
            <a:chExt cx="539400" cy="346157"/>
          </a:xfrm>
        </p:grpSpPr>
        <p:sp>
          <p:nvSpPr>
            <p:cNvPr id="1948" name="Google Shape;1948;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0" name="Google Shape;1950;p143"/>
          <p:cNvGrpSpPr/>
          <p:nvPr/>
        </p:nvGrpSpPr>
        <p:grpSpPr>
          <a:xfrm>
            <a:off x="7514015" y="1407738"/>
            <a:ext cx="212739" cy="172975"/>
            <a:chOff x="3915500" y="3855877"/>
            <a:chExt cx="539400" cy="346157"/>
          </a:xfrm>
        </p:grpSpPr>
        <p:sp>
          <p:nvSpPr>
            <p:cNvPr id="1951" name="Google Shape;1951;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3" name="Google Shape;1953;p143"/>
          <p:cNvGrpSpPr/>
          <p:nvPr/>
        </p:nvGrpSpPr>
        <p:grpSpPr>
          <a:xfrm>
            <a:off x="7818790" y="1408813"/>
            <a:ext cx="212739" cy="172975"/>
            <a:chOff x="3915500" y="3855877"/>
            <a:chExt cx="539400" cy="346157"/>
          </a:xfrm>
        </p:grpSpPr>
        <p:sp>
          <p:nvSpPr>
            <p:cNvPr id="1954" name="Google Shape;1954;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6" name="Google Shape;1956;p143"/>
          <p:cNvGrpSpPr/>
          <p:nvPr/>
        </p:nvGrpSpPr>
        <p:grpSpPr>
          <a:xfrm>
            <a:off x="7818790" y="1705638"/>
            <a:ext cx="212739" cy="172975"/>
            <a:chOff x="3915500" y="3855877"/>
            <a:chExt cx="539400" cy="346157"/>
          </a:xfrm>
        </p:grpSpPr>
        <p:sp>
          <p:nvSpPr>
            <p:cNvPr id="1957" name="Google Shape;1957;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59" name="Google Shape;1959;p143"/>
          <p:cNvCxnSpPr>
            <a:stCxn id="1942"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1960" name="Google Shape;1960;p143"/>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1961" name="Google Shape;1961;p143"/>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1962" name="Google Shape;1962;p143"/>
          <p:cNvCxnSpPr>
            <a:stCxn id="1952" idx="0"/>
            <a:endCxn id="1948"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1963" name="Google Shape;1963;p143"/>
          <p:cNvCxnSpPr>
            <a:stCxn id="1955" idx="0"/>
            <a:endCxn id="1948"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1964" name="Google Shape;1964;p143"/>
          <p:cNvCxnSpPr>
            <a:stCxn id="1958" idx="0"/>
            <a:endCxn id="1954"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1965" name="Google Shape;1965;p143"/>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1966" name="Google Shape;1966;p143"/>
          <p:cNvGrpSpPr/>
          <p:nvPr/>
        </p:nvGrpSpPr>
        <p:grpSpPr>
          <a:xfrm>
            <a:off x="6913927" y="291313"/>
            <a:ext cx="212739" cy="172975"/>
            <a:chOff x="3915500" y="3855877"/>
            <a:chExt cx="539400" cy="346157"/>
          </a:xfrm>
        </p:grpSpPr>
        <p:sp>
          <p:nvSpPr>
            <p:cNvPr id="1967" name="Google Shape;1967;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69" name="Google Shape;1969;p143"/>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1970" name="Google Shape;1970;p143"/>
          <p:cNvGrpSpPr/>
          <p:nvPr/>
        </p:nvGrpSpPr>
        <p:grpSpPr>
          <a:xfrm>
            <a:off x="6913902" y="980076"/>
            <a:ext cx="212739" cy="172975"/>
            <a:chOff x="3915500" y="3855877"/>
            <a:chExt cx="539400" cy="346157"/>
          </a:xfrm>
        </p:grpSpPr>
        <p:sp>
          <p:nvSpPr>
            <p:cNvPr id="1971" name="Google Shape;1971;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73" name="Google Shape;1973;p143"/>
          <p:cNvCxnSpPr>
            <a:stCxn id="1868" idx="3"/>
            <a:endCxn id="1971"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1974" name="Google Shape;1974;p143"/>
          <p:cNvGrpSpPr/>
          <p:nvPr/>
        </p:nvGrpSpPr>
        <p:grpSpPr>
          <a:xfrm>
            <a:off x="7514015" y="699201"/>
            <a:ext cx="212739" cy="172975"/>
            <a:chOff x="3915500" y="3855877"/>
            <a:chExt cx="539400" cy="346157"/>
          </a:xfrm>
        </p:grpSpPr>
        <p:sp>
          <p:nvSpPr>
            <p:cNvPr id="1975" name="Google Shape;1975;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77" name="Google Shape;1977;p143"/>
          <p:cNvCxnSpPr>
            <a:stCxn id="1976" idx="0"/>
            <a:endCxn id="1976"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978" name="Google Shape;1978;p143"/>
          <p:cNvCxnSpPr>
            <a:stCxn id="1976" idx="0"/>
            <a:endCxn id="1976"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979" name="Google Shape;1979;p143"/>
          <p:cNvCxnSpPr>
            <a:stCxn id="1976" idx="0"/>
            <a:endCxn id="1976"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1980" name="Google Shape;1980;p143"/>
          <p:cNvCxnSpPr>
            <a:stCxn id="1976" idx="0"/>
            <a:endCxn id="1945"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1981" name="Google Shape;1981;p143"/>
          <p:cNvGrpSpPr/>
          <p:nvPr/>
        </p:nvGrpSpPr>
        <p:grpSpPr>
          <a:xfrm>
            <a:off x="8414115" y="1568013"/>
            <a:ext cx="212739" cy="172975"/>
            <a:chOff x="3915500" y="3855877"/>
            <a:chExt cx="539400" cy="346157"/>
          </a:xfrm>
        </p:grpSpPr>
        <p:sp>
          <p:nvSpPr>
            <p:cNvPr id="1982" name="Google Shape;1982;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4" name="Google Shape;1984;p143"/>
          <p:cNvGrpSpPr/>
          <p:nvPr/>
        </p:nvGrpSpPr>
        <p:grpSpPr>
          <a:xfrm>
            <a:off x="8414115" y="1815663"/>
            <a:ext cx="212739" cy="172975"/>
            <a:chOff x="3915500" y="3855877"/>
            <a:chExt cx="539400" cy="346157"/>
          </a:xfrm>
        </p:grpSpPr>
        <p:sp>
          <p:nvSpPr>
            <p:cNvPr id="1985" name="Google Shape;1985;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43"/>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7" name="Google Shape;1987;p143"/>
          <p:cNvGrpSpPr/>
          <p:nvPr/>
        </p:nvGrpSpPr>
        <p:grpSpPr>
          <a:xfrm>
            <a:off x="8414115" y="2063313"/>
            <a:ext cx="212739" cy="172975"/>
            <a:chOff x="3915500" y="3855877"/>
            <a:chExt cx="539400" cy="346157"/>
          </a:xfrm>
        </p:grpSpPr>
        <p:sp>
          <p:nvSpPr>
            <p:cNvPr id="1988" name="Google Shape;1988;p143"/>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43"/>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0" name="Google Shape;1990;p143"/>
          <p:cNvSpPr/>
          <p:nvPr/>
        </p:nvSpPr>
        <p:spPr>
          <a:xfrm>
            <a:off x="1352175" y="4258694"/>
            <a:ext cx="2168400" cy="62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0"/>
              </a:spcBef>
              <a:spcAft>
                <a:spcPts val="0"/>
              </a:spcAft>
              <a:buSzPts val="1100"/>
              <a:buChar char="+"/>
            </a:pPr>
            <a:r>
              <a:rPr lang="en" sz="1100"/>
              <a:t>medium</a:t>
            </a:r>
            <a:r>
              <a:rPr lang="en" sz="1100"/>
              <a:t>: MediumType [0..*]</a:t>
            </a:r>
            <a:endParaRPr sz="1100"/>
          </a:p>
          <a:p>
            <a:pPr indent="-298450" lvl="0" marL="457200" rtl="0" algn="l">
              <a:spcBef>
                <a:spcPts val="0"/>
              </a:spcBef>
              <a:spcAft>
                <a:spcPts val="0"/>
              </a:spcAft>
              <a:buSzPts val="1100"/>
              <a:buChar char="+"/>
            </a:pPr>
            <a:r>
              <a:rPr lang="en" sz="1100"/>
              <a:t>naam: TaalString [0..*]</a:t>
            </a:r>
            <a:endParaRPr sz="1100"/>
          </a:p>
        </p:txBody>
      </p:sp>
      <p:sp>
        <p:nvSpPr>
          <p:cNvPr id="1848" name="Google Shape;1848;p143"/>
          <p:cNvSpPr/>
          <p:nvPr/>
        </p:nvSpPr>
        <p:spPr>
          <a:xfrm>
            <a:off x="1352175" y="3999275"/>
            <a:ext cx="2168400" cy="27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300"/>
              <a:t>Kanaal</a:t>
            </a:r>
            <a:endParaRPr b="0" i="0" sz="1300" u="none" cap="none" strike="noStrike">
              <a:solidFill>
                <a:srgbClr val="000000"/>
              </a:solidFill>
              <a:latin typeface="Arial"/>
              <a:ea typeface="Arial"/>
              <a:cs typeface="Arial"/>
              <a:sym typeface="Arial"/>
            </a:endParaRPr>
          </a:p>
        </p:txBody>
      </p:sp>
      <p:sp>
        <p:nvSpPr>
          <p:cNvPr id="1849" name="Google Shape;1849;p143"/>
          <p:cNvSpPr/>
          <p:nvPr/>
        </p:nvSpPr>
        <p:spPr>
          <a:xfrm>
            <a:off x="1352175" y="2901709"/>
            <a:ext cx="2168400" cy="62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sz="1100"/>
              <a:t>tijdstip:</a:t>
            </a:r>
            <a:r>
              <a:rPr lang="en" sz="1100"/>
              <a:t> DateTime </a:t>
            </a:r>
            <a:r>
              <a:rPr lang="en" sz="1100"/>
              <a:t>[0..1]</a:t>
            </a:r>
            <a:endParaRPr sz="1100"/>
          </a:p>
          <a:p>
            <a:pPr indent="-298450" lvl="0" marL="457200" marR="0" rtl="0" algn="l">
              <a:lnSpc>
                <a:spcPct val="100000"/>
              </a:lnSpc>
              <a:spcBef>
                <a:spcPts val="0"/>
              </a:spcBef>
              <a:spcAft>
                <a:spcPts val="0"/>
              </a:spcAft>
              <a:buSzPts val="1100"/>
              <a:buChar char="+"/>
            </a:pPr>
            <a:r>
              <a:rPr lang="en" sz="1100"/>
              <a:t>type: Promotietype [0..*]</a:t>
            </a:r>
            <a:endParaRPr sz="1100"/>
          </a:p>
        </p:txBody>
      </p:sp>
      <p:sp>
        <p:nvSpPr>
          <p:cNvPr id="1991" name="Google Shape;1991;p143"/>
          <p:cNvSpPr/>
          <p:nvPr/>
        </p:nvSpPr>
        <p:spPr>
          <a:xfrm>
            <a:off x="1352175" y="2643963"/>
            <a:ext cx="2168400" cy="27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300"/>
              <a:t>Promotie</a:t>
            </a:r>
            <a:endParaRPr b="0" i="0" sz="1300" u="none" cap="none" strike="noStrike">
              <a:solidFill>
                <a:srgbClr val="000000"/>
              </a:solidFill>
              <a:latin typeface="Arial"/>
              <a:ea typeface="Arial"/>
              <a:cs typeface="Arial"/>
              <a:sym typeface="Arial"/>
            </a:endParaRPr>
          </a:p>
        </p:txBody>
      </p:sp>
      <p:sp>
        <p:nvSpPr>
          <p:cNvPr id="1992" name="Google Shape;1992;p143"/>
          <p:cNvSpPr txBox="1"/>
          <p:nvPr/>
        </p:nvSpPr>
        <p:spPr>
          <a:xfrm>
            <a:off x="2579049" y="2305613"/>
            <a:ext cx="133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+isGepromoot 0..*</a:t>
            </a:r>
            <a:endParaRPr sz="1000">
              <a:latin typeface="Proxima Nova"/>
              <a:ea typeface="Proxima Nova"/>
              <a:cs typeface="Proxima Nova"/>
              <a:sym typeface="Proxima Nova"/>
            </a:endParaRPr>
          </a:p>
        </p:txBody>
      </p:sp>
      <p:sp>
        <p:nvSpPr>
          <p:cNvPr id="1993" name="Google Shape;1993;p143"/>
          <p:cNvSpPr txBox="1"/>
          <p:nvPr/>
        </p:nvSpPr>
        <p:spPr>
          <a:xfrm>
            <a:off x="2420474" y="3660575"/>
            <a:ext cx="133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+viaKanaal 0..*</a:t>
            </a:r>
            <a:endParaRPr sz="1000">
              <a:latin typeface="Proxima Nova"/>
              <a:ea typeface="Proxima Nova"/>
              <a:cs typeface="Proxima Nova"/>
              <a:sym typeface="Proxima Nova"/>
            </a:endParaRPr>
          </a:p>
        </p:txBody>
      </p:sp>
      <p:cxnSp>
        <p:nvCxnSpPr>
          <p:cNvPr id="1994" name="Google Shape;1994;p143"/>
          <p:cNvCxnSpPr>
            <a:stCxn id="1844" idx="2"/>
            <a:endCxn id="1991" idx="0"/>
          </p:cNvCxnSpPr>
          <p:nvPr/>
        </p:nvCxnSpPr>
        <p:spPr>
          <a:xfrm>
            <a:off x="2427598" y="2166500"/>
            <a:ext cx="8700" cy="477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1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Praktische afspraken</a:t>
            </a:r>
            <a:endParaRPr/>
          </a:p>
        </p:txBody>
      </p:sp>
      <p:sp>
        <p:nvSpPr>
          <p:cNvPr id="649" name="Google Shape;649;p117"/>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650" name="Google Shape;650;p117"/>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7"/>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7"/>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7"/>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373636"/>
                </a:solidFill>
              </a:rPr>
              <a:t>Geluid van het publiek is standaard </a:t>
            </a:r>
            <a:r>
              <a:rPr b="1" lang="en" sz="1600">
                <a:solidFill>
                  <a:srgbClr val="373636"/>
                </a:solidFill>
              </a:rPr>
              <a:t>gedempt</a:t>
            </a:r>
            <a:r>
              <a:rPr lang="en" sz="1600">
                <a:solidFill>
                  <a:srgbClr val="373636"/>
                </a:solidFill>
              </a:rPr>
              <a:t>.</a:t>
            </a:r>
            <a:endParaRPr/>
          </a:p>
        </p:txBody>
      </p:sp>
      <p:sp>
        <p:nvSpPr>
          <p:cNvPr id="654" name="Google Shape;654;p117"/>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rPr>
              <a:t>Vragen, opmerkingen en voorstellen kunnen via de chatfunctie meegedeeld worden. Interactie wordt aangemoedigd!</a:t>
            </a:r>
            <a:endParaRPr sz="1600">
              <a:solidFill>
                <a:srgbClr val="FFFFFF"/>
              </a:solidFill>
            </a:endParaRPr>
          </a:p>
        </p:txBody>
      </p:sp>
      <p:sp>
        <p:nvSpPr>
          <p:cNvPr id="655" name="Google Shape;655;p117"/>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FFFFFF"/>
                </a:solidFill>
              </a:rPr>
              <a:t>Gebruik het </a:t>
            </a:r>
            <a:r>
              <a:rPr b="1" lang="en" sz="1600">
                <a:solidFill>
                  <a:srgbClr val="FFFFFF"/>
                </a:solidFill>
              </a:rPr>
              <a:t>handje</a:t>
            </a:r>
            <a:r>
              <a:rPr lang="en" sz="1600">
                <a:solidFill>
                  <a:srgbClr val="FFFFFF"/>
                </a:solidFill>
              </a:rPr>
              <a:t> als je iets wilt zeggen. Interactie wordt aangemoedigd!</a:t>
            </a:r>
            <a:endParaRPr sz="1600">
              <a:solidFill>
                <a:srgbClr val="FFFFFF"/>
              </a:solidFill>
            </a:endParaRPr>
          </a:p>
        </p:txBody>
      </p:sp>
      <p:sp>
        <p:nvSpPr>
          <p:cNvPr id="656" name="Google Shape;656;p117"/>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600">
                <a:solidFill>
                  <a:srgbClr val="373636"/>
                </a:solidFill>
              </a:rPr>
              <a:t>Ja/nee vragen</a:t>
            </a:r>
            <a:r>
              <a:rPr lang="en" sz="1600">
                <a:solidFill>
                  <a:srgbClr val="373636"/>
                </a:solidFill>
              </a:rPr>
              <a:t> kunnen beantwoord worden via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Akkoord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Niet akkoord =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Onverschillig = 0</a:t>
            </a:r>
            <a:endParaRPr sz="1600">
              <a:solidFill>
                <a:srgbClr val="373636"/>
              </a:solidFill>
            </a:endParaRPr>
          </a:p>
        </p:txBody>
      </p:sp>
      <p:sp>
        <p:nvSpPr>
          <p:cNvPr descr="Help Question&#10;" id="657" name="Google Shape;657;p117"/>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658" name="Google Shape;658;p117"/>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59" name="Google Shape;659;p117"/>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660" name="Google Shape;660;p117"/>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661" name="Google Shape;661;p117"/>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117"/>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144"/>
          <p:cNvSpPr/>
          <p:nvPr/>
        </p:nvSpPr>
        <p:spPr>
          <a:xfrm>
            <a:off x="539580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144"/>
          <p:cNvSpPr txBox="1"/>
          <p:nvPr/>
        </p:nvSpPr>
        <p:spPr>
          <a:xfrm>
            <a:off x="628650" y="273850"/>
            <a:ext cx="46101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Storyline - </a:t>
            </a:r>
            <a:r>
              <a:rPr b="1" lang="en" sz="3000"/>
              <a:t>Deelname (1)</a:t>
            </a:r>
            <a:endParaRPr b="1" i="0" sz="2200" u="none" cap="none" strike="noStrike">
              <a:solidFill>
                <a:srgbClr val="000000"/>
              </a:solidFill>
              <a:latin typeface="Arial"/>
              <a:ea typeface="Arial"/>
              <a:cs typeface="Arial"/>
              <a:sym typeface="Arial"/>
            </a:endParaRPr>
          </a:p>
        </p:txBody>
      </p:sp>
      <p:sp>
        <p:nvSpPr>
          <p:cNvPr id="2001" name="Google Shape;2001;p144"/>
          <p:cNvSpPr txBox="1"/>
          <p:nvPr/>
        </p:nvSpPr>
        <p:spPr>
          <a:xfrm>
            <a:off x="5574100" y="2852700"/>
            <a:ext cx="33372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200">
                <a:solidFill>
                  <a:schemeClr val="dk1"/>
                </a:solidFill>
                <a:latin typeface="Proxima Nova"/>
                <a:ea typeface="Proxima Nova"/>
                <a:cs typeface="Proxima Nova"/>
                <a:sym typeface="Proxima Nova"/>
              </a:rPr>
              <a:t>Om naar dit concert van Black Midi te gaan moet </a:t>
            </a:r>
            <a:r>
              <a:rPr b="1" lang="en" sz="1200">
                <a:solidFill>
                  <a:srgbClr val="0B5394"/>
                </a:solidFill>
                <a:latin typeface="Proxima Nova"/>
                <a:ea typeface="Proxima Nova"/>
                <a:cs typeface="Proxima Nova"/>
                <a:sym typeface="Proxima Nova"/>
              </a:rPr>
              <a:t>Fien</a:t>
            </a:r>
            <a:r>
              <a:rPr lang="en" sz="1200">
                <a:solidFill>
                  <a:schemeClr val="dk1"/>
                </a:solidFill>
                <a:latin typeface="Proxima Nova"/>
                <a:ea typeface="Proxima Nova"/>
                <a:cs typeface="Proxima Nova"/>
                <a:sym typeface="Proxima Nova"/>
              </a:rPr>
              <a:t> een ticket aanschaffen. Voor dit concert hangt daar een transactie aan vast.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rgbClr val="000000"/>
              </a:buClr>
              <a:buSzPts val="1300"/>
              <a:buFont typeface="Arial"/>
              <a:buNone/>
            </a:pPr>
            <a:r>
              <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relatie tussen </a:t>
            </a:r>
            <a:r>
              <a:rPr b="1" lang="en" sz="1200">
                <a:latin typeface="Proxima Nova"/>
                <a:ea typeface="Proxima Nova"/>
                <a:cs typeface="Proxima Nova"/>
                <a:sym typeface="Proxima Nova"/>
              </a:rPr>
              <a:t>Participant</a:t>
            </a:r>
            <a:r>
              <a:rPr lang="en" sz="1200">
                <a:latin typeface="Proxima Nova"/>
                <a:ea typeface="Proxima Nova"/>
                <a:cs typeface="Proxima Nova"/>
                <a:sym typeface="Proxima Nova"/>
              </a:rPr>
              <a:t> en </a:t>
            </a:r>
            <a:r>
              <a:rPr b="1" lang="en" sz="1200">
                <a:latin typeface="Proxima Nova"/>
                <a:ea typeface="Proxima Nova"/>
                <a:cs typeface="Proxima Nova"/>
                <a:sym typeface="Proxima Nova"/>
              </a:rPr>
              <a:t>Activiteit</a:t>
            </a:r>
            <a:r>
              <a:rPr lang="en" sz="1200">
                <a:latin typeface="Proxima Nova"/>
                <a:ea typeface="Proxima Nova"/>
                <a:cs typeface="Proxima Nova"/>
                <a:sym typeface="Proxima Nova"/>
              </a:rPr>
              <a:t> definiëren we als een </a:t>
            </a:r>
            <a:r>
              <a:rPr b="1" lang="en" sz="1200">
                <a:latin typeface="Proxima Nova"/>
                <a:ea typeface="Proxima Nova"/>
                <a:cs typeface="Proxima Nova"/>
                <a:sym typeface="Proxima Nova"/>
              </a:rPr>
              <a:t>Deelname</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Proxima Nova"/>
              <a:ea typeface="Proxima Nova"/>
              <a:cs typeface="Proxima Nova"/>
              <a:sym typeface="Proxima Nova"/>
            </a:endParaRPr>
          </a:p>
        </p:txBody>
      </p:sp>
      <p:grpSp>
        <p:nvGrpSpPr>
          <p:cNvPr id="2002" name="Google Shape;2002;p144"/>
          <p:cNvGrpSpPr/>
          <p:nvPr/>
        </p:nvGrpSpPr>
        <p:grpSpPr>
          <a:xfrm>
            <a:off x="6313865" y="186988"/>
            <a:ext cx="212739" cy="172975"/>
            <a:chOff x="3915500" y="3855877"/>
            <a:chExt cx="539400" cy="346157"/>
          </a:xfrm>
        </p:grpSpPr>
        <p:sp>
          <p:nvSpPr>
            <p:cNvPr id="2003" name="Google Shape;200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144"/>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5" name="Google Shape;2005;p144"/>
          <p:cNvGrpSpPr/>
          <p:nvPr/>
        </p:nvGrpSpPr>
        <p:grpSpPr>
          <a:xfrm>
            <a:off x="5931279" y="1061669"/>
            <a:ext cx="212739" cy="172975"/>
            <a:chOff x="8142318" y="1892844"/>
            <a:chExt cx="539400" cy="346157"/>
          </a:xfrm>
        </p:grpSpPr>
        <p:sp>
          <p:nvSpPr>
            <p:cNvPr id="2006" name="Google Shape;2006;p144"/>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44"/>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8" name="Google Shape;2008;p144"/>
          <p:cNvGrpSpPr/>
          <p:nvPr/>
        </p:nvGrpSpPr>
        <p:grpSpPr>
          <a:xfrm>
            <a:off x="6313865" y="538963"/>
            <a:ext cx="212739" cy="172975"/>
            <a:chOff x="3915500" y="3855877"/>
            <a:chExt cx="539400" cy="346157"/>
          </a:xfrm>
        </p:grpSpPr>
        <p:sp>
          <p:nvSpPr>
            <p:cNvPr id="2009" name="Google Shape;2009;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44"/>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1" name="Google Shape;2011;p144"/>
          <p:cNvGrpSpPr/>
          <p:nvPr/>
        </p:nvGrpSpPr>
        <p:grpSpPr>
          <a:xfrm>
            <a:off x="5957490" y="538963"/>
            <a:ext cx="212739" cy="172975"/>
            <a:chOff x="3915500" y="3855877"/>
            <a:chExt cx="539400" cy="346157"/>
          </a:xfrm>
        </p:grpSpPr>
        <p:sp>
          <p:nvSpPr>
            <p:cNvPr id="2012" name="Google Shape;201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144"/>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14" name="Google Shape;2014;p144"/>
          <p:cNvCxnSpPr>
            <a:stCxn id="2003" idx="2"/>
            <a:endCxn id="2010"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2015" name="Google Shape;2015;p144"/>
          <p:cNvGrpSpPr/>
          <p:nvPr/>
        </p:nvGrpSpPr>
        <p:grpSpPr>
          <a:xfrm>
            <a:off x="6313865" y="786613"/>
            <a:ext cx="212739" cy="172975"/>
            <a:chOff x="3915500" y="3855877"/>
            <a:chExt cx="539400" cy="346157"/>
          </a:xfrm>
        </p:grpSpPr>
        <p:sp>
          <p:nvSpPr>
            <p:cNvPr id="2016" name="Google Shape;2016;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144"/>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18" name="Google Shape;2018;p144"/>
          <p:cNvCxnSpPr>
            <a:stCxn id="2017" idx="0"/>
            <a:endCxn id="2009"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2019" name="Google Shape;2019;p144"/>
          <p:cNvGrpSpPr/>
          <p:nvPr/>
        </p:nvGrpSpPr>
        <p:grpSpPr>
          <a:xfrm>
            <a:off x="6571040" y="1061663"/>
            <a:ext cx="212739" cy="172975"/>
            <a:chOff x="3915500" y="3855877"/>
            <a:chExt cx="539400" cy="346157"/>
          </a:xfrm>
        </p:grpSpPr>
        <p:sp>
          <p:nvSpPr>
            <p:cNvPr id="2020" name="Google Shape;202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2" name="Google Shape;2022;p144"/>
          <p:cNvGrpSpPr/>
          <p:nvPr/>
        </p:nvGrpSpPr>
        <p:grpSpPr>
          <a:xfrm>
            <a:off x="6913940" y="538963"/>
            <a:ext cx="212739" cy="172975"/>
            <a:chOff x="3915500" y="3855877"/>
            <a:chExt cx="539400" cy="346157"/>
          </a:xfrm>
        </p:grpSpPr>
        <p:sp>
          <p:nvSpPr>
            <p:cNvPr id="2023" name="Google Shape;202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5" name="Google Shape;2025;p144"/>
          <p:cNvGrpSpPr/>
          <p:nvPr/>
        </p:nvGrpSpPr>
        <p:grpSpPr>
          <a:xfrm>
            <a:off x="6913940" y="759513"/>
            <a:ext cx="212739" cy="172975"/>
            <a:chOff x="3915500" y="3855877"/>
            <a:chExt cx="539400" cy="346157"/>
          </a:xfrm>
        </p:grpSpPr>
        <p:sp>
          <p:nvSpPr>
            <p:cNvPr id="2026" name="Google Shape;2026;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28" name="Google Shape;2028;p144"/>
          <p:cNvCxnSpPr>
            <a:stCxn id="2021"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2029" name="Google Shape;2029;p144"/>
          <p:cNvCxnSpPr>
            <a:endCxn id="2023"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2030" name="Google Shape;2030;p144"/>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2031" name="Google Shape;2031;p144"/>
          <p:cNvGrpSpPr/>
          <p:nvPr/>
        </p:nvGrpSpPr>
        <p:grpSpPr>
          <a:xfrm>
            <a:off x="6918640" y="1187551"/>
            <a:ext cx="212739" cy="172975"/>
            <a:chOff x="3915500" y="3855877"/>
            <a:chExt cx="539400" cy="346157"/>
          </a:xfrm>
        </p:grpSpPr>
        <p:sp>
          <p:nvSpPr>
            <p:cNvPr id="2032" name="Google Shape;203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34" name="Google Shape;2034;p144"/>
          <p:cNvCxnSpPr>
            <a:stCxn id="2020" idx="3"/>
            <a:endCxn id="2032"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2035" name="Google Shape;2035;p144"/>
          <p:cNvCxnSpPr>
            <a:stCxn id="2006" idx="3"/>
            <a:endCxn id="2020"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2036" name="Google Shape;2036;p144"/>
          <p:cNvCxnSpPr>
            <a:stCxn id="2016"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2037" name="Google Shape;2037;p144"/>
          <p:cNvGrpSpPr/>
          <p:nvPr/>
        </p:nvGrpSpPr>
        <p:grpSpPr>
          <a:xfrm>
            <a:off x="6913940" y="1395038"/>
            <a:ext cx="212739" cy="172975"/>
            <a:chOff x="3915500" y="3855877"/>
            <a:chExt cx="539400" cy="346157"/>
          </a:xfrm>
        </p:grpSpPr>
        <p:sp>
          <p:nvSpPr>
            <p:cNvPr id="2038" name="Google Shape;203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0" name="Google Shape;2040;p144"/>
          <p:cNvGrpSpPr/>
          <p:nvPr/>
        </p:nvGrpSpPr>
        <p:grpSpPr>
          <a:xfrm>
            <a:off x="6571040" y="1408813"/>
            <a:ext cx="212739" cy="172975"/>
            <a:chOff x="3915500" y="3855877"/>
            <a:chExt cx="539400" cy="346157"/>
          </a:xfrm>
        </p:grpSpPr>
        <p:sp>
          <p:nvSpPr>
            <p:cNvPr id="2041" name="Google Shape;204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3" name="Google Shape;2043;p144"/>
          <p:cNvGrpSpPr/>
          <p:nvPr/>
        </p:nvGrpSpPr>
        <p:grpSpPr>
          <a:xfrm>
            <a:off x="5931277" y="1408813"/>
            <a:ext cx="212739" cy="172975"/>
            <a:chOff x="3915500" y="3855877"/>
            <a:chExt cx="539400" cy="346157"/>
          </a:xfrm>
        </p:grpSpPr>
        <p:sp>
          <p:nvSpPr>
            <p:cNvPr id="2044" name="Google Shape;204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6" name="Google Shape;2046;p144"/>
          <p:cNvGrpSpPr/>
          <p:nvPr/>
        </p:nvGrpSpPr>
        <p:grpSpPr>
          <a:xfrm>
            <a:off x="5574102" y="1637413"/>
            <a:ext cx="212739" cy="172975"/>
            <a:chOff x="3915500" y="3855877"/>
            <a:chExt cx="539400" cy="346157"/>
          </a:xfrm>
        </p:grpSpPr>
        <p:sp>
          <p:nvSpPr>
            <p:cNvPr id="2047" name="Google Shape;204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9" name="Google Shape;2049;p144"/>
          <p:cNvGrpSpPr/>
          <p:nvPr/>
        </p:nvGrpSpPr>
        <p:grpSpPr>
          <a:xfrm>
            <a:off x="5574102" y="1913638"/>
            <a:ext cx="212739" cy="172975"/>
            <a:chOff x="3915500" y="3855877"/>
            <a:chExt cx="539400" cy="346157"/>
          </a:xfrm>
        </p:grpSpPr>
        <p:sp>
          <p:nvSpPr>
            <p:cNvPr id="2050" name="Google Shape;205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2" name="Google Shape;2052;p144"/>
          <p:cNvGrpSpPr/>
          <p:nvPr/>
        </p:nvGrpSpPr>
        <p:grpSpPr>
          <a:xfrm>
            <a:off x="5574102" y="2189863"/>
            <a:ext cx="212739" cy="172975"/>
            <a:chOff x="3915500" y="3855877"/>
            <a:chExt cx="539400" cy="346157"/>
          </a:xfrm>
        </p:grpSpPr>
        <p:sp>
          <p:nvSpPr>
            <p:cNvPr id="2053" name="Google Shape;205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55" name="Google Shape;2055;p144"/>
          <p:cNvCxnSpPr>
            <a:stCxn id="2006" idx="2"/>
            <a:endCxn id="2045"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056" name="Google Shape;2056;p144"/>
          <p:cNvCxnSpPr>
            <a:stCxn id="2044"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2057" name="Google Shape;2057;p144"/>
          <p:cNvCxnSpPr>
            <a:stCxn id="2047"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058" name="Google Shape;2058;p144"/>
          <p:cNvCxnSpPr>
            <a:stCxn id="2050"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059" name="Google Shape;2059;p144"/>
          <p:cNvCxnSpPr>
            <a:stCxn id="2053"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2060" name="Google Shape;2060;p144"/>
          <p:cNvGrpSpPr/>
          <p:nvPr/>
        </p:nvGrpSpPr>
        <p:grpSpPr>
          <a:xfrm>
            <a:off x="6571040" y="1699963"/>
            <a:ext cx="212739" cy="172975"/>
            <a:chOff x="3915500" y="3855877"/>
            <a:chExt cx="539400" cy="346157"/>
          </a:xfrm>
        </p:grpSpPr>
        <p:sp>
          <p:nvSpPr>
            <p:cNvPr id="2061" name="Google Shape;206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63" name="Google Shape;2063;p144"/>
          <p:cNvCxnSpPr>
            <a:stCxn id="2020" idx="2"/>
            <a:endCxn id="2042"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064" name="Google Shape;2064;p144"/>
          <p:cNvCxnSpPr>
            <a:stCxn id="2041" idx="2"/>
            <a:endCxn id="2062"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2065" name="Google Shape;2065;p144"/>
          <p:cNvCxnSpPr>
            <a:stCxn id="2032" idx="2"/>
            <a:endCxn id="2039"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2066" name="Google Shape;2066;p144"/>
          <p:cNvGrpSpPr/>
          <p:nvPr/>
        </p:nvGrpSpPr>
        <p:grpSpPr>
          <a:xfrm>
            <a:off x="7262627" y="1584376"/>
            <a:ext cx="212739" cy="172975"/>
            <a:chOff x="3915500" y="3855877"/>
            <a:chExt cx="539400" cy="346157"/>
          </a:xfrm>
        </p:grpSpPr>
        <p:sp>
          <p:nvSpPr>
            <p:cNvPr id="2067" name="Google Shape;206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9" name="Google Shape;2069;p144"/>
          <p:cNvGrpSpPr/>
          <p:nvPr/>
        </p:nvGrpSpPr>
        <p:grpSpPr>
          <a:xfrm>
            <a:off x="7262627" y="1860601"/>
            <a:ext cx="212739" cy="172975"/>
            <a:chOff x="3915500" y="3855877"/>
            <a:chExt cx="539400" cy="346157"/>
          </a:xfrm>
        </p:grpSpPr>
        <p:sp>
          <p:nvSpPr>
            <p:cNvPr id="2070" name="Google Shape;207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2" name="Google Shape;2072;p144"/>
          <p:cNvGrpSpPr/>
          <p:nvPr/>
        </p:nvGrpSpPr>
        <p:grpSpPr>
          <a:xfrm>
            <a:off x="7262627" y="2136826"/>
            <a:ext cx="212739" cy="172975"/>
            <a:chOff x="3915500" y="3855877"/>
            <a:chExt cx="539400" cy="346157"/>
          </a:xfrm>
        </p:grpSpPr>
        <p:sp>
          <p:nvSpPr>
            <p:cNvPr id="2073" name="Google Shape;207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75" name="Google Shape;2075;p144"/>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2076" name="Google Shape;2076;p144"/>
          <p:cNvCxnSpPr>
            <a:stCxn id="2067"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2077" name="Google Shape;2077;p144"/>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2078" name="Google Shape;2078;p144"/>
          <p:cNvCxnSpPr>
            <a:stCxn id="2073"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2079" name="Google Shape;2079;p144"/>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2080" name="Google Shape;2080;p144"/>
          <p:cNvCxnSpPr>
            <a:stCxn id="2012"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2081" name="Google Shape;2081;p144"/>
          <p:cNvGrpSpPr/>
          <p:nvPr/>
        </p:nvGrpSpPr>
        <p:grpSpPr>
          <a:xfrm>
            <a:off x="8414115" y="538963"/>
            <a:ext cx="212739" cy="172975"/>
            <a:chOff x="3915500" y="3855877"/>
            <a:chExt cx="539400" cy="346157"/>
          </a:xfrm>
        </p:grpSpPr>
        <p:sp>
          <p:nvSpPr>
            <p:cNvPr id="2082" name="Google Shape;2082;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4" name="Google Shape;2084;p144"/>
          <p:cNvGrpSpPr/>
          <p:nvPr/>
        </p:nvGrpSpPr>
        <p:grpSpPr>
          <a:xfrm>
            <a:off x="8414115" y="786613"/>
            <a:ext cx="212739" cy="172975"/>
            <a:chOff x="3915500" y="3855877"/>
            <a:chExt cx="539400" cy="346157"/>
          </a:xfrm>
        </p:grpSpPr>
        <p:sp>
          <p:nvSpPr>
            <p:cNvPr id="2085" name="Google Shape;2085;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7" name="Google Shape;2087;p144"/>
          <p:cNvGrpSpPr/>
          <p:nvPr/>
        </p:nvGrpSpPr>
        <p:grpSpPr>
          <a:xfrm>
            <a:off x="8414115" y="1034263"/>
            <a:ext cx="212739" cy="172975"/>
            <a:chOff x="3915500" y="3855877"/>
            <a:chExt cx="539400" cy="346157"/>
          </a:xfrm>
        </p:grpSpPr>
        <p:sp>
          <p:nvSpPr>
            <p:cNvPr id="2088" name="Google Shape;2088;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0" name="Google Shape;2090;p144"/>
          <p:cNvGrpSpPr/>
          <p:nvPr/>
        </p:nvGrpSpPr>
        <p:grpSpPr>
          <a:xfrm>
            <a:off x="8414115" y="1281913"/>
            <a:ext cx="212739" cy="172975"/>
            <a:chOff x="3915500" y="3855877"/>
            <a:chExt cx="539400" cy="346157"/>
          </a:xfrm>
        </p:grpSpPr>
        <p:sp>
          <p:nvSpPr>
            <p:cNvPr id="2091" name="Google Shape;2091;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3" name="Google Shape;2093;p144"/>
          <p:cNvGrpSpPr/>
          <p:nvPr/>
        </p:nvGrpSpPr>
        <p:grpSpPr>
          <a:xfrm>
            <a:off x="7818790" y="250063"/>
            <a:ext cx="212739" cy="172975"/>
            <a:chOff x="3915500" y="3855877"/>
            <a:chExt cx="539400" cy="346157"/>
          </a:xfrm>
        </p:grpSpPr>
        <p:sp>
          <p:nvSpPr>
            <p:cNvPr id="2094" name="Google Shape;209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6" name="Google Shape;2096;p144"/>
          <p:cNvGrpSpPr/>
          <p:nvPr/>
        </p:nvGrpSpPr>
        <p:grpSpPr>
          <a:xfrm>
            <a:off x="7514015" y="423051"/>
            <a:ext cx="212739" cy="172975"/>
            <a:chOff x="3915500" y="3855877"/>
            <a:chExt cx="539400" cy="346157"/>
          </a:xfrm>
        </p:grpSpPr>
        <p:sp>
          <p:nvSpPr>
            <p:cNvPr id="2097" name="Google Shape;209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9" name="Google Shape;2099;p144"/>
          <p:cNvGrpSpPr/>
          <p:nvPr/>
        </p:nvGrpSpPr>
        <p:grpSpPr>
          <a:xfrm>
            <a:off x="7514015" y="1034263"/>
            <a:ext cx="212739" cy="172975"/>
            <a:chOff x="3915500" y="3855877"/>
            <a:chExt cx="539400" cy="346157"/>
          </a:xfrm>
        </p:grpSpPr>
        <p:sp>
          <p:nvSpPr>
            <p:cNvPr id="2100" name="Google Shape;210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2" name="Google Shape;2102;p144"/>
          <p:cNvGrpSpPr/>
          <p:nvPr/>
        </p:nvGrpSpPr>
        <p:grpSpPr>
          <a:xfrm>
            <a:off x="7514015" y="1407738"/>
            <a:ext cx="212739" cy="172975"/>
            <a:chOff x="3915500" y="3855877"/>
            <a:chExt cx="539400" cy="346157"/>
          </a:xfrm>
        </p:grpSpPr>
        <p:sp>
          <p:nvSpPr>
            <p:cNvPr id="2103" name="Google Shape;210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5" name="Google Shape;2105;p144"/>
          <p:cNvGrpSpPr/>
          <p:nvPr/>
        </p:nvGrpSpPr>
        <p:grpSpPr>
          <a:xfrm>
            <a:off x="7818790" y="1408813"/>
            <a:ext cx="212739" cy="172975"/>
            <a:chOff x="3915500" y="3855877"/>
            <a:chExt cx="539400" cy="346157"/>
          </a:xfrm>
        </p:grpSpPr>
        <p:sp>
          <p:nvSpPr>
            <p:cNvPr id="2106" name="Google Shape;2106;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8" name="Google Shape;2108;p144"/>
          <p:cNvGrpSpPr/>
          <p:nvPr/>
        </p:nvGrpSpPr>
        <p:grpSpPr>
          <a:xfrm>
            <a:off x="7818790" y="1705638"/>
            <a:ext cx="212739" cy="172975"/>
            <a:chOff x="3915500" y="3855877"/>
            <a:chExt cx="539400" cy="346157"/>
          </a:xfrm>
        </p:grpSpPr>
        <p:sp>
          <p:nvSpPr>
            <p:cNvPr id="2109" name="Google Shape;2109;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11" name="Google Shape;2111;p144"/>
          <p:cNvCxnSpPr>
            <a:stCxn id="2094"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2112" name="Google Shape;2112;p144"/>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2113" name="Google Shape;2113;p144"/>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2114" name="Google Shape;2114;p144"/>
          <p:cNvCxnSpPr>
            <a:stCxn id="2104" idx="0"/>
            <a:endCxn id="2100"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2115" name="Google Shape;2115;p144"/>
          <p:cNvCxnSpPr>
            <a:stCxn id="2107" idx="0"/>
            <a:endCxn id="2100"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2116" name="Google Shape;2116;p144"/>
          <p:cNvCxnSpPr>
            <a:stCxn id="2110" idx="0"/>
            <a:endCxn id="2106"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2117" name="Google Shape;2117;p144"/>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2118" name="Google Shape;2118;p144"/>
          <p:cNvGrpSpPr/>
          <p:nvPr/>
        </p:nvGrpSpPr>
        <p:grpSpPr>
          <a:xfrm>
            <a:off x="6913927" y="291313"/>
            <a:ext cx="212739" cy="172975"/>
            <a:chOff x="3915500" y="3855877"/>
            <a:chExt cx="539400" cy="346157"/>
          </a:xfrm>
        </p:grpSpPr>
        <p:sp>
          <p:nvSpPr>
            <p:cNvPr id="2119" name="Google Shape;2119;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21" name="Google Shape;2121;p144"/>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2122" name="Google Shape;2122;p144"/>
          <p:cNvGrpSpPr/>
          <p:nvPr/>
        </p:nvGrpSpPr>
        <p:grpSpPr>
          <a:xfrm>
            <a:off x="6913902" y="980076"/>
            <a:ext cx="212739" cy="172975"/>
            <a:chOff x="3915500" y="3855877"/>
            <a:chExt cx="539400" cy="346157"/>
          </a:xfrm>
        </p:grpSpPr>
        <p:sp>
          <p:nvSpPr>
            <p:cNvPr id="2123" name="Google Shape;2123;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25" name="Google Shape;2125;p144"/>
          <p:cNvCxnSpPr>
            <a:stCxn id="2020" idx="3"/>
            <a:endCxn id="2123"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2126" name="Google Shape;2126;p144"/>
          <p:cNvGrpSpPr/>
          <p:nvPr/>
        </p:nvGrpSpPr>
        <p:grpSpPr>
          <a:xfrm>
            <a:off x="7514015" y="699201"/>
            <a:ext cx="212739" cy="172975"/>
            <a:chOff x="3915500" y="3855877"/>
            <a:chExt cx="539400" cy="346157"/>
          </a:xfrm>
        </p:grpSpPr>
        <p:sp>
          <p:nvSpPr>
            <p:cNvPr id="2127" name="Google Shape;212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29" name="Google Shape;2129;p144"/>
          <p:cNvCxnSpPr>
            <a:stCxn id="2128" idx="0"/>
            <a:endCxn id="2128"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130" name="Google Shape;2130;p144"/>
          <p:cNvCxnSpPr>
            <a:stCxn id="2128" idx="0"/>
            <a:endCxn id="2128"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131" name="Google Shape;2131;p144"/>
          <p:cNvCxnSpPr>
            <a:stCxn id="2128" idx="0"/>
            <a:endCxn id="2128"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132" name="Google Shape;2132;p144"/>
          <p:cNvCxnSpPr>
            <a:stCxn id="2128" idx="0"/>
            <a:endCxn id="2097"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2133" name="Google Shape;2133;p144"/>
          <p:cNvGrpSpPr/>
          <p:nvPr/>
        </p:nvGrpSpPr>
        <p:grpSpPr>
          <a:xfrm>
            <a:off x="8414115" y="1568013"/>
            <a:ext cx="212739" cy="172975"/>
            <a:chOff x="3915500" y="3855877"/>
            <a:chExt cx="539400" cy="346157"/>
          </a:xfrm>
        </p:grpSpPr>
        <p:sp>
          <p:nvSpPr>
            <p:cNvPr id="2134" name="Google Shape;2134;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6" name="Google Shape;2136;p144"/>
          <p:cNvGrpSpPr/>
          <p:nvPr/>
        </p:nvGrpSpPr>
        <p:grpSpPr>
          <a:xfrm>
            <a:off x="8414115" y="1815663"/>
            <a:ext cx="212739" cy="172975"/>
            <a:chOff x="3915500" y="3855877"/>
            <a:chExt cx="539400" cy="346157"/>
          </a:xfrm>
        </p:grpSpPr>
        <p:sp>
          <p:nvSpPr>
            <p:cNvPr id="2137" name="Google Shape;2137;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144"/>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9" name="Google Shape;2139;p144"/>
          <p:cNvGrpSpPr/>
          <p:nvPr/>
        </p:nvGrpSpPr>
        <p:grpSpPr>
          <a:xfrm>
            <a:off x="8414115" y="2063313"/>
            <a:ext cx="212739" cy="172975"/>
            <a:chOff x="3915500" y="3855877"/>
            <a:chExt cx="539400" cy="346157"/>
          </a:xfrm>
        </p:grpSpPr>
        <p:sp>
          <p:nvSpPr>
            <p:cNvPr id="2140" name="Google Shape;2140;p144"/>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144"/>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2" name="Google Shape;2142;p144"/>
          <p:cNvSpPr/>
          <p:nvPr/>
        </p:nvSpPr>
        <p:spPr>
          <a:xfrm>
            <a:off x="359825" y="3464025"/>
            <a:ext cx="1685700" cy="11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Clr>
                <a:srgbClr val="000000"/>
              </a:buClr>
              <a:buSzPts val="800"/>
              <a:buFont typeface="Arial"/>
              <a:buChar char="+"/>
            </a:pPr>
            <a:r>
              <a:rPr lang="en" sz="800"/>
              <a:t>consent: Consent [0..*]</a:t>
            </a:r>
            <a:endParaRPr sz="800"/>
          </a:p>
          <a:p>
            <a:pPr indent="-279400" lvl="0" marL="457200" marR="0" rtl="0" algn="l">
              <a:lnSpc>
                <a:spcPct val="100000"/>
              </a:lnSpc>
              <a:spcBef>
                <a:spcPts val="0"/>
              </a:spcBef>
              <a:spcAft>
                <a:spcPts val="0"/>
              </a:spcAft>
              <a:buSzPts val="800"/>
              <a:buChar char="+"/>
            </a:pPr>
            <a:r>
              <a:rPr lang="en" sz="800"/>
              <a:t>leeftijdsklasse: Leeftijdsklasse [0..1]</a:t>
            </a:r>
            <a:endParaRPr sz="800"/>
          </a:p>
          <a:p>
            <a:pPr indent="-279400" lvl="0" marL="457200" marR="0" rtl="0" algn="l">
              <a:lnSpc>
                <a:spcPct val="100000"/>
              </a:lnSpc>
              <a:spcBef>
                <a:spcPts val="0"/>
              </a:spcBef>
              <a:spcAft>
                <a:spcPts val="0"/>
              </a:spcAft>
              <a:buSzPts val="800"/>
              <a:buChar char="+"/>
            </a:pPr>
            <a:r>
              <a:rPr lang="en" sz="800"/>
              <a:t>onderwijsniveau: Onderwijsniveau [0..1]</a:t>
            </a:r>
            <a:endParaRPr sz="800"/>
          </a:p>
          <a:p>
            <a:pPr indent="-279400" lvl="0" marL="457200" marR="0" rtl="0" algn="l">
              <a:lnSpc>
                <a:spcPct val="100000"/>
              </a:lnSpc>
              <a:spcBef>
                <a:spcPts val="0"/>
              </a:spcBef>
              <a:spcAft>
                <a:spcPts val="0"/>
              </a:spcAft>
              <a:buSzPts val="800"/>
              <a:buChar char="+"/>
            </a:pPr>
            <a:r>
              <a:rPr lang="en" sz="800"/>
              <a:t>woonplaats: Plaats [0..1]</a:t>
            </a:r>
            <a:endParaRPr sz="800"/>
          </a:p>
        </p:txBody>
      </p:sp>
      <p:sp>
        <p:nvSpPr>
          <p:cNvPr id="2143" name="Google Shape;2143;p144"/>
          <p:cNvSpPr/>
          <p:nvPr/>
        </p:nvSpPr>
        <p:spPr>
          <a:xfrm>
            <a:off x="359825" y="3002325"/>
            <a:ext cx="1685700" cy="461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1400"/>
              <a:buFont typeface="Arial"/>
              <a:buNone/>
            </a:pPr>
            <a:r>
              <a:rPr i="1" lang="en" sz="900"/>
              <a:t>Agent</a:t>
            </a:r>
            <a:endParaRPr i="1" sz="900"/>
          </a:p>
          <a:p>
            <a:pPr indent="0" lvl="0" marL="0" marR="0" rtl="0" algn="ctr">
              <a:lnSpc>
                <a:spcPct val="100000"/>
              </a:lnSpc>
              <a:spcBef>
                <a:spcPts val="0"/>
              </a:spcBef>
              <a:spcAft>
                <a:spcPts val="0"/>
              </a:spcAft>
              <a:buClr>
                <a:srgbClr val="000000"/>
              </a:buClr>
              <a:buSzPts val="1400"/>
              <a:buFont typeface="Arial"/>
              <a:buNone/>
            </a:pPr>
            <a:r>
              <a:rPr lang="en" sz="1000"/>
              <a:t>Participant</a:t>
            </a:r>
            <a:endParaRPr b="0" i="0" sz="1000" u="none" cap="none" strike="noStrike">
              <a:solidFill>
                <a:srgbClr val="000000"/>
              </a:solidFill>
              <a:latin typeface="Arial"/>
              <a:ea typeface="Arial"/>
              <a:cs typeface="Arial"/>
              <a:sym typeface="Arial"/>
            </a:endParaRPr>
          </a:p>
        </p:txBody>
      </p:sp>
      <p:sp>
        <p:nvSpPr>
          <p:cNvPr id="2144" name="Google Shape;2144;p144"/>
          <p:cNvSpPr/>
          <p:nvPr/>
        </p:nvSpPr>
        <p:spPr>
          <a:xfrm>
            <a:off x="3562825" y="3390824"/>
            <a:ext cx="1751400" cy="119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800"/>
          </a:p>
        </p:txBody>
      </p:sp>
      <p:sp>
        <p:nvSpPr>
          <p:cNvPr id="2145" name="Google Shape;2145;p144"/>
          <p:cNvSpPr/>
          <p:nvPr/>
        </p:nvSpPr>
        <p:spPr>
          <a:xfrm>
            <a:off x="3562825" y="3032000"/>
            <a:ext cx="1751400" cy="402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Activiteit</a:t>
            </a:r>
            <a:endParaRPr b="0" i="0" sz="1000" u="none" cap="none" strike="noStrike">
              <a:solidFill>
                <a:srgbClr val="000000"/>
              </a:solidFill>
              <a:latin typeface="Arial"/>
              <a:ea typeface="Arial"/>
              <a:cs typeface="Arial"/>
              <a:sym typeface="Arial"/>
            </a:endParaRPr>
          </a:p>
        </p:txBody>
      </p:sp>
      <p:sp>
        <p:nvSpPr>
          <p:cNvPr id="2146" name="Google Shape;2146;p144"/>
          <p:cNvSpPr/>
          <p:nvPr/>
        </p:nvSpPr>
        <p:spPr>
          <a:xfrm>
            <a:off x="1909775" y="1403623"/>
            <a:ext cx="1751400" cy="73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deelnameType: DeelnameType </a:t>
            </a:r>
            <a:r>
              <a:rPr lang="en" sz="800"/>
              <a:t>[0..*]</a:t>
            </a:r>
            <a:endParaRPr sz="800"/>
          </a:p>
          <a:p>
            <a:pPr indent="-279400" lvl="0" marL="457200" marR="0" rtl="0" algn="l">
              <a:lnSpc>
                <a:spcPct val="100000"/>
              </a:lnSpc>
              <a:spcBef>
                <a:spcPts val="0"/>
              </a:spcBef>
              <a:spcAft>
                <a:spcPts val="0"/>
              </a:spcAft>
              <a:buSzPts val="800"/>
              <a:buChar char="+"/>
            </a:pPr>
            <a:r>
              <a:rPr lang="en" sz="800"/>
              <a:t>tijdstip: TM_Object [0..*]</a:t>
            </a:r>
            <a:endParaRPr sz="800"/>
          </a:p>
          <a:p>
            <a:pPr indent="0" lvl="0" marL="0" marR="0" rtl="0" algn="l">
              <a:lnSpc>
                <a:spcPct val="100000"/>
              </a:lnSpc>
              <a:spcBef>
                <a:spcPts val="0"/>
              </a:spcBef>
              <a:spcAft>
                <a:spcPts val="0"/>
              </a:spcAft>
              <a:buNone/>
            </a:pPr>
            <a:r>
              <a:rPr lang="en" sz="800"/>
              <a:t> </a:t>
            </a:r>
            <a:endParaRPr sz="800"/>
          </a:p>
        </p:txBody>
      </p:sp>
      <p:sp>
        <p:nvSpPr>
          <p:cNvPr id="2147" name="Google Shape;2147;p144"/>
          <p:cNvSpPr/>
          <p:nvPr/>
        </p:nvSpPr>
        <p:spPr>
          <a:xfrm>
            <a:off x="1909775" y="1075360"/>
            <a:ext cx="1751400" cy="342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Deelname</a:t>
            </a:r>
            <a:endParaRPr b="0" i="0" sz="1000" u="none" cap="none" strike="noStrike">
              <a:solidFill>
                <a:srgbClr val="000000"/>
              </a:solidFill>
              <a:latin typeface="Arial"/>
              <a:ea typeface="Arial"/>
              <a:cs typeface="Arial"/>
              <a:sym typeface="Arial"/>
            </a:endParaRPr>
          </a:p>
        </p:txBody>
      </p:sp>
      <p:cxnSp>
        <p:nvCxnSpPr>
          <p:cNvPr id="2148" name="Google Shape;2148;p144"/>
          <p:cNvCxnSpPr>
            <a:stCxn id="2143" idx="3"/>
            <a:endCxn id="2145" idx="1"/>
          </p:cNvCxnSpPr>
          <p:nvPr/>
        </p:nvCxnSpPr>
        <p:spPr>
          <a:xfrm>
            <a:off x="2045525" y="3233175"/>
            <a:ext cx="1517400" cy="0"/>
          </a:xfrm>
          <a:prstGeom prst="straightConnector1">
            <a:avLst/>
          </a:prstGeom>
          <a:noFill/>
          <a:ln cap="flat" cmpd="sng" w="9525">
            <a:solidFill>
              <a:schemeClr val="dk2"/>
            </a:solidFill>
            <a:prstDash val="solid"/>
            <a:round/>
            <a:headEnd len="med" w="med" type="none"/>
            <a:tailEnd len="med" w="med" type="none"/>
          </a:ln>
        </p:spPr>
      </p:cxnSp>
      <p:sp>
        <p:nvSpPr>
          <p:cNvPr id="2149" name="Google Shape;2149;p144"/>
          <p:cNvSpPr txBox="1"/>
          <p:nvPr/>
        </p:nvSpPr>
        <p:spPr>
          <a:xfrm>
            <a:off x="1986325" y="3233150"/>
            <a:ext cx="8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+deelnemer</a:t>
            </a:r>
            <a:endParaRPr sz="7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0..*</a:t>
            </a:r>
            <a:endParaRPr sz="700">
              <a:latin typeface="Proxima Nova"/>
              <a:ea typeface="Proxima Nova"/>
              <a:cs typeface="Proxima Nova"/>
              <a:sym typeface="Proxima Nova"/>
            </a:endParaRPr>
          </a:p>
        </p:txBody>
      </p:sp>
      <p:sp>
        <p:nvSpPr>
          <p:cNvPr id="2150" name="Google Shape;2150;p144"/>
          <p:cNvSpPr txBox="1"/>
          <p:nvPr/>
        </p:nvSpPr>
        <p:spPr>
          <a:xfrm>
            <a:off x="2763550" y="3233150"/>
            <a:ext cx="851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a:latin typeface="Proxima Nova"/>
                <a:ea typeface="Proxima Nova"/>
                <a:cs typeface="Proxima Nova"/>
                <a:sym typeface="Proxima Nova"/>
              </a:rPr>
              <a:t>+neemtDeelAan</a:t>
            </a:r>
            <a:endParaRPr sz="700">
              <a:latin typeface="Proxima Nova"/>
              <a:ea typeface="Proxima Nova"/>
              <a:cs typeface="Proxima Nova"/>
              <a:sym typeface="Proxima Nova"/>
            </a:endParaRPr>
          </a:p>
          <a:p>
            <a:pPr indent="0" lvl="0" marL="0" rtl="0" algn="r">
              <a:spcBef>
                <a:spcPts val="0"/>
              </a:spcBef>
              <a:spcAft>
                <a:spcPts val="0"/>
              </a:spcAft>
              <a:buNone/>
            </a:pPr>
            <a:r>
              <a:rPr lang="en" sz="700">
                <a:latin typeface="Proxima Nova"/>
                <a:ea typeface="Proxima Nova"/>
                <a:cs typeface="Proxima Nova"/>
                <a:sym typeface="Proxima Nova"/>
              </a:rPr>
              <a:t>0..*</a:t>
            </a:r>
            <a:endParaRPr sz="700">
              <a:latin typeface="Proxima Nova"/>
              <a:ea typeface="Proxima Nova"/>
              <a:cs typeface="Proxima Nova"/>
              <a:sym typeface="Proxima Nova"/>
            </a:endParaRPr>
          </a:p>
        </p:txBody>
      </p:sp>
      <p:cxnSp>
        <p:nvCxnSpPr>
          <p:cNvPr id="2151" name="Google Shape;2151;p144"/>
          <p:cNvCxnSpPr>
            <a:stCxn id="2146" idx="2"/>
          </p:cNvCxnSpPr>
          <p:nvPr/>
        </p:nvCxnSpPr>
        <p:spPr>
          <a:xfrm flipH="1">
            <a:off x="2782775" y="2138023"/>
            <a:ext cx="2700" cy="1103400"/>
          </a:xfrm>
          <a:prstGeom prst="straightConnector1">
            <a:avLst/>
          </a:prstGeom>
          <a:noFill/>
          <a:ln cap="flat" cmpd="sng" w="19050">
            <a:solidFill>
              <a:schemeClr val="dk2"/>
            </a:solidFill>
            <a:prstDash val="dash"/>
            <a:round/>
            <a:headEnd len="med" w="med" type="none"/>
            <a:tailEnd len="med" w="med" type="none"/>
          </a:ln>
        </p:spPr>
      </p:cxnSp>
      <p:cxnSp>
        <p:nvCxnSpPr>
          <p:cNvPr id="2152" name="Google Shape;2152;p144"/>
          <p:cNvCxnSpPr>
            <a:stCxn id="2143" idx="1"/>
            <a:endCxn id="2143" idx="0"/>
          </p:cNvCxnSpPr>
          <p:nvPr/>
        </p:nvCxnSpPr>
        <p:spPr>
          <a:xfrm flipH="1" rot="10800000">
            <a:off x="359825" y="3002475"/>
            <a:ext cx="843000" cy="230700"/>
          </a:xfrm>
          <a:prstGeom prst="bentConnector4">
            <a:avLst>
              <a:gd fmla="val -28247" name="adj1"/>
              <a:gd fmla="val 203283" name="adj2"/>
            </a:avLst>
          </a:prstGeom>
          <a:noFill/>
          <a:ln cap="flat" cmpd="sng" w="9525">
            <a:solidFill>
              <a:schemeClr val="dk2"/>
            </a:solidFill>
            <a:prstDash val="solid"/>
            <a:round/>
            <a:headEnd len="med" w="med" type="none"/>
            <a:tailEnd len="med" w="med" type="none"/>
          </a:ln>
        </p:spPr>
      </p:cxnSp>
      <p:sp>
        <p:nvSpPr>
          <p:cNvPr id="2153" name="Google Shape;2153;p144"/>
          <p:cNvSpPr txBox="1"/>
          <p:nvPr/>
        </p:nvSpPr>
        <p:spPr>
          <a:xfrm>
            <a:off x="288550" y="2543475"/>
            <a:ext cx="1169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+heeftRelatieMet   0..*</a:t>
            </a:r>
            <a:endParaRPr sz="700">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145"/>
          <p:cNvSpPr/>
          <p:nvPr/>
        </p:nvSpPr>
        <p:spPr>
          <a:xfrm>
            <a:off x="539580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145"/>
          <p:cNvSpPr txBox="1"/>
          <p:nvPr/>
        </p:nvSpPr>
        <p:spPr>
          <a:xfrm>
            <a:off x="628650" y="273850"/>
            <a:ext cx="46101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Storyline - </a:t>
            </a:r>
            <a:r>
              <a:rPr b="1" lang="en" sz="3000"/>
              <a:t>Deelname (2)</a:t>
            </a:r>
            <a:endParaRPr b="1" i="0" sz="2200" u="none" cap="none" strike="noStrike">
              <a:solidFill>
                <a:srgbClr val="000000"/>
              </a:solidFill>
              <a:latin typeface="Arial"/>
              <a:ea typeface="Arial"/>
              <a:cs typeface="Arial"/>
              <a:sym typeface="Arial"/>
            </a:endParaRPr>
          </a:p>
        </p:txBody>
      </p:sp>
      <p:sp>
        <p:nvSpPr>
          <p:cNvPr id="2160" name="Google Shape;2160;p145"/>
          <p:cNvSpPr txBox="1"/>
          <p:nvPr/>
        </p:nvSpPr>
        <p:spPr>
          <a:xfrm>
            <a:off x="5550975" y="2576475"/>
            <a:ext cx="3337200" cy="221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SzPts val="1300"/>
              <a:buFont typeface="Arial"/>
              <a:buNone/>
            </a:pPr>
            <a:r>
              <a:rPr lang="en" sz="1200">
                <a:solidFill>
                  <a:schemeClr val="dk1"/>
                </a:solidFill>
                <a:latin typeface="Proxima Nova"/>
                <a:ea typeface="Proxima Nova"/>
                <a:cs typeface="Proxima Nova"/>
                <a:sym typeface="Proxima Nova"/>
              </a:rPr>
              <a:t>Om naar dit concert van Black Midi te gaan moet </a:t>
            </a:r>
            <a:r>
              <a:rPr b="1" lang="en" sz="1200">
                <a:solidFill>
                  <a:srgbClr val="0B5394"/>
                </a:solidFill>
                <a:latin typeface="Proxima Nova"/>
                <a:ea typeface="Proxima Nova"/>
                <a:cs typeface="Proxima Nova"/>
                <a:sym typeface="Proxima Nova"/>
              </a:rPr>
              <a:t>Fien</a:t>
            </a:r>
            <a:r>
              <a:rPr lang="en" sz="1200">
                <a:solidFill>
                  <a:schemeClr val="dk1"/>
                </a:solidFill>
                <a:latin typeface="Proxima Nova"/>
                <a:ea typeface="Proxima Nova"/>
                <a:cs typeface="Proxima Nova"/>
                <a:sym typeface="Proxima Nova"/>
              </a:rPr>
              <a:t> een </a:t>
            </a:r>
            <a:r>
              <a:rPr lang="en" sz="1200">
                <a:solidFill>
                  <a:schemeClr val="dk1"/>
                </a:solidFill>
                <a:latin typeface="Proxima Nova"/>
                <a:ea typeface="Proxima Nova"/>
                <a:cs typeface="Proxima Nova"/>
                <a:sym typeface="Proxima Nova"/>
              </a:rPr>
              <a:t>ticket </a:t>
            </a:r>
            <a:r>
              <a:rPr lang="en" sz="1200">
                <a:solidFill>
                  <a:schemeClr val="dk1"/>
                </a:solidFill>
                <a:latin typeface="Proxima Nova"/>
                <a:ea typeface="Proxima Nova"/>
                <a:cs typeface="Proxima Nova"/>
                <a:sym typeface="Proxima Nova"/>
              </a:rPr>
              <a:t>aanschaffen. Voor dit concert hangt daar een transactie aan vast.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rgbClr val="000000"/>
              </a:buClr>
              <a:buSzPts val="1300"/>
              <a:buFont typeface="Arial"/>
              <a:buNone/>
            </a:pPr>
            <a:r>
              <a:t/>
            </a:r>
            <a:endParaRPr b="1" sz="1200">
              <a:solidFill>
                <a:srgbClr val="0B5394"/>
              </a:solidFill>
              <a:latin typeface="Proxima Nova"/>
              <a:ea typeface="Proxima Nova"/>
              <a:cs typeface="Proxima Nova"/>
              <a:sym typeface="Proxima Nova"/>
            </a:endParaRPr>
          </a:p>
          <a:p>
            <a:pPr indent="0" lvl="0" marL="0" rtl="0" algn="just">
              <a:spcBef>
                <a:spcPts val="0"/>
              </a:spcBef>
              <a:spcAft>
                <a:spcPts val="0"/>
              </a:spcAft>
              <a:buClr>
                <a:srgbClr val="000000"/>
              </a:buClr>
              <a:buSzPts val="1300"/>
              <a:buFont typeface="Arial"/>
              <a:buNone/>
            </a:pPr>
            <a:r>
              <a:rPr b="1" lang="en" sz="1200">
                <a:solidFill>
                  <a:srgbClr val="0B5394"/>
                </a:solidFill>
                <a:latin typeface="Proxima Nova"/>
                <a:ea typeface="Proxima Nova"/>
                <a:cs typeface="Proxima Nova"/>
                <a:sym typeface="Proxima Nova"/>
              </a:rPr>
              <a:t>Fien</a:t>
            </a:r>
            <a:r>
              <a:rPr lang="en" sz="1200">
                <a:solidFill>
                  <a:schemeClr val="dk1"/>
                </a:solidFill>
                <a:latin typeface="Proxima Nova"/>
                <a:ea typeface="Proxima Nova"/>
                <a:cs typeface="Proxima Nova"/>
                <a:sym typeface="Proxima Nova"/>
              </a:rPr>
              <a:t> kan na haar deelname ook </a:t>
            </a:r>
            <a:r>
              <a:rPr b="1" lang="en" sz="1200">
                <a:solidFill>
                  <a:schemeClr val="dk1"/>
                </a:solidFill>
                <a:latin typeface="Proxima Nova"/>
                <a:ea typeface="Proxima Nova"/>
                <a:cs typeface="Proxima Nova"/>
                <a:sym typeface="Proxima Nova"/>
              </a:rPr>
              <a:t>F</a:t>
            </a:r>
            <a:r>
              <a:rPr b="1" lang="en" sz="1200">
                <a:solidFill>
                  <a:schemeClr val="dk1"/>
                </a:solidFill>
                <a:latin typeface="Proxima Nova"/>
                <a:ea typeface="Proxima Nova"/>
                <a:cs typeface="Proxima Nova"/>
                <a:sym typeface="Proxima Nova"/>
              </a:rPr>
              <a:t>eedback </a:t>
            </a:r>
            <a:r>
              <a:rPr lang="en" sz="1200">
                <a:solidFill>
                  <a:schemeClr val="dk1"/>
                </a:solidFill>
                <a:latin typeface="Proxima Nova"/>
                <a:ea typeface="Proxima Nova"/>
                <a:cs typeface="Proxima Nova"/>
                <a:sym typeface="Proxima Nova"/>
              </a:rPr>
              <a:t>geven.</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Uit deze </a:t>
            </a:r>
            <a:r>
              <a:rPr b="1" lang="en" sz="1200">
                <a:latin typeface="Proxima Nova"/>
                <a:ea typeface="Proxima Nova"/>
                <a:cs typeface="Proxima Nova"/>
                <a:sym typeface="Proxima Nova"/>
              </a:rPr>
              <a:t>Deelname</a:t>
            </a:r>
            <a:r>
              <a:rPr lang="en" sz="1200">
                <a:latin typeface="Proxima Nova"/>
                <a:ea typeface="Proxima Nova"/>
                <a:cs typeface="Proxima Nova"/>
                <a:sym typeface="Proxima Nova"/>
              </a:rPr>
              <a:t> vloeit een </a:t>
            </a:r>
            <a:r>
              <a:rPr b="1" lang="en" sz="1200">
                <a:latin typeface="Proxima Nova"/>
                <a:ea typeface="Proxima Nova"/>
                <a:cs typeface="Proxima Nova"/>
                <a:sym typeface="Proxima Nova"/>
              </a:rPr>
              <a:t>Transactie</a:t>
            </a:r>
            <a:r>
              <a:rPr lang="en" sz="1200">
                <a:latin typeface="Proxima Nova"/>
                <a:ea typeface="Proxima Nova"/>
                <a:cs typeface="Proxima Nova"/>
                <a:sym typeface="Proxima Nova"/>
              </a:rPr>
              <a:t> voort. De </a:t>
            </a:r>
            <a:r>
              <a:rPr b="1" lang="en" sz="1200">
                <a:latin typeface="Proxima Nova"/>
                <a:ea typeface="Proxima Nova"/>
                <a:cs typeface="Proxima Nova"/>
                <a:sym typeface="Proxima Nova"/>
              </a:rPr>
              <a:t>Participant </a:t>
            </a:r>
            <a:r>
              <a:rPr lang="en" sz="1200">
                <a:latin typeface="Proxima Nova"/>
                <a:ea typeface="Proxima Nova"/>
                <a:cs typeface="Proxima Nova"/>
                <a:sym typeface="Proxima Nova"/>
              </a:rPr>
              <a:t>ontvangt daarvoor een </a:t>
            </a:r>
            <a:r>
              <a:rPr b="1" lang="en" sz="1200">
                <a:latin typeface="Proxima Nova"/>
                <a:ea typeface="Proxima Nova"/>
                <a:cs typeface="Proxima Nova"/>
                <a:sym typeface="Proxima Nova"/>
              </a:rPr>
              <a:t>Ticket</a:t>
            </a:r>
            <a:r>
              <a:rPr lang="en" sz="1200">
                <a:latin typeface="Proxima Nova"/>
                <a:ea typeface="Proxima Nova"/>
                <a:cs typeface="Proxima Nova"/>
                <a:sym typeface="Proxima Nova"/>
              </a:rPr>
              <a:t> in de plaats.</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Proxima Nova"/>
              <a:ea typeface="Proxima Nova"/>
              <a:cs typeface="Proxima Nova"/>
              <a:sym typeface="Proxima Nova"/>
            </a:endParaRPr>
          </a:p>
        </p:txBody>
      </p:sp>
      <p:grpSp>
        <p:nvGrpSpPr>
          <p:cNvPr id="2161" name="Google Shape;2161;p145"/>
          <p:cNvGrpSpPr/>
          <p:nvPr/>
        </p:nvGrpSpPr>
        <p:grpSpPr>
          <a:xfrm>
            <a:off x="6313865" y="186988"/>
            <a:ext cx="212739" cy="172975"/>
            <a:chOff x="3915500" y="3855877"/>
            <a:chExt cx="539400" cy="346157"/>
          </a:xfrm>
        </p:grpSpPr>
        <p:sp>
          <p:nvSpPr>
            <p:cNvPr id="2162" name="Google Shape;216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4" name="Google Shape;2164;p145"/>
          <p:cNvGrpSpPr/>
          <p:nvPr/>
        </p:nvGrpSpPr>
        <p:grpSpPr>
          <a:xfrm>
            <a:off x="5931279" y="1061669"/>
            <a:ext cx="212739" cy="172975"/>
            <a:chOff x="8142318" y="1892844"/>
            <a:chExt cx="539400" cy="346157"/>
          </a:xfrm>
        </p:grpSpPr>
        <p:sp>
          <p:nvSpPr>
            <p:cNvPr id="2165" name="Google Shape;2165;p145"/>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145"/>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7" name="Google Shape;2167;p145"/>
          <p:cNvGrpSpPr/>
          <p:nvPr/>
        </p:nvGrpSpPr>
        <p:grpSpPr>
          <a:xfrm>
            <a:off x="6313865" y="538963"/>
            <a:ext cx="212739" cy="172975"/>
            <a:chOff x="3915500" y="3855877"/>
            <a:chExt cx="539400" cy="346157"/>
          </a:xfrm>
        </p:grpSpPr>
        <p:sp>
          <p:nvSpPr>
            <p:cNvPr id="2168" name="Google Shape;216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0" name="Google Shape;2170;p145"/>
          <p:cNvGrpSpPr/>
          <p:nvPr/>
        </p:nvGrpSpPr>
        <p:grpSpPr>
          <a:xfrm>
            <a:off x="5957490" y="538963"/>
            <a:ext cx="212739" cy="172975"/>
            <a:chOff x="3915500" y="3855877"/>
            <a:chExt cx="539400" cy="346157"/>
          </a:xfrm>
        </p:grpSpPr>
        <p:sp>
          <p:nvSpPr>
            <p:cNvPr id="2171" name="Google Shape;217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73" name="Google Shape;2173;p145"/>
          <p:cNvCxnSpPr>
            <a:stCxn id="2162" idx="2"/>
            <a:endCxn id="2169"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2174" name="Google Shape;2174;p145"/>
          <p:cNvGrpSpPr/>
          <p:nvPr/>
        </p:nvGrpSpPr>
        <p:grpSpPr>
          <a:xfrm>
            <a:off x="6313865" y="786613"/>
            <a:ext cx="212739" cy="172975"/>
            <a:chOff x="3915500" y="3855877"/>
            <a:chExt cx="539400" cy="346157"/>
          </a:xfrm>
        </p:grpSpPr>
        <p:sp>
          <p:nvSpPr>
            <p:cNvPr id="2175" name="Google Shape;217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45"/>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77" name="Google Shape;2177;p145"/>
          <p:cNvCxnSpPr>
            <a:stCxn id="2176" idx="0"/>
            <a:endCxn id="2168"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2178" name="Google Shape;2178;p145"/>
          <p:cNvGrpSpPr/>
          <p:nvPr/>
        </p:nvGrpSpPr>
        <p:grpSpPr>
          <a:xfrm>
            <a:off x="6571040" y="1061663"/>
            <a:ext cx="212739" cy="172975"/>
            <a:chOff x="3915500" y="3855877"/>
            <a:chExt cx="539400" cy="346157"/>
          </a:xfrm>
        </p:grpSpPr>
        <p:sp>
          <p:nvSpPr>
            <p:cNvPr id="2179" name="Google Shape;217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1" name="Google Shape;2181;p145"/>
          <p:cNvGrpSpPr/>
          <p:nvPr/>
        </p:nvGrpSpPr>
        <p:grpSpPr>
          <a:xfrm>
            <a:off x="6913940" y="538963"/>
            <a:ext cx="212739" cy="172975"/>
            <a:chOff x="3915500" y="3855877"/>
            <a:chExt cx="539400" cy="346157"/>
          </a:xfrm>
        </p:grpSpPr>
        <p:sp>
          <p:nvSpPr>
            <p:cNvPr id="2182" name="Google Shape;218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4" name="Google Shape;2184;p145"/>
          <p:cNvGrpSpPr/>
          <p:nvPr/>
        </p:nvGrpSpPr>
        <p:grpSpPr>
          <a:xfrm>
            <a:off x="6913940" y="759513"/>
            <a:ext cx="212739" cy="172975"/>
            <a:chOff x="3915500" y="3855877"/>
            <a:chExt cx="539400" cy="346157"/>
          </a:xfrm>
        </p:grpSpPr>
        <p:sp>
          <p:nvSpPr>
            <p:cNvPr id="2185" name="Google Shape;218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87" name="Google Shape;2187;p145"/>
          <p:cNvCxnSpPr>
            <a:stCxn id="2180"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2188" name="Google Shape;2188;p145"/>
          <p:cNvCxnSpPr>
            <a:endCxn id="2182"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2189" name="Google Shape;2189;p145"/>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2190" name="Google Shape;2190;p145"/>
          <p:cNvGrpSpPr/>
          <p:nvPr/>
        </p:nvGrpSpPr>
        <p:grpSpPr>
          <a:xfrm>
            <a:off x="6918640" y="1187551"/>
            <a:ext cx="212739" cy="172975"/>
            <a:chOff x="3915500" y="3855877"/>
            <a:chExt cx="539400" cy="346157"/>
          </a:xfrm>
        </p:grpSpPr>
        <p:sp>
          <p:nvSpPr>
            <p:cNvPr id="2191" name="Google Shape;219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93" name="Google Shape;2193;p145"/>
          <p:cNvCxnSpPr>
            <a:stCxn id="2179" idx="3"/>
            <a:endCxn id="2191"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2194" name="Google Shape;2194;p145"/>
          <p:cNvCxnSpPr>
            <a:stCxn id="2165" idx="3"/>
            <a:endCxn id="2179"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2195" name="Google Shape;2195;p145"/>
          <p:cNvCxnSpPr>
            <a:stCxn id="2175"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2196" name="Google Shape;2196;p145"/>
          <p:cNvGrpSpPr/>
          <p:nvPr/>
        </p:nvGrpSpPr>
        <p:grpSpPr>
          <a:xfrm>
            <a:off x="6913940" y="1395038"/>
            <a:ext cx="212739" cy="172975"/>
            <a:chOff x="3915500" y="3855877"/>
            <a:chExt cx="539400" cy="346157"/>
          </a:xfrm>
        </p:grpSpPr>
        <p:sp>
          <p:nvSpPr>
            <p:cNvPr id="2197" name="Google Shape;219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9" name="Google Shape;2199;p145"/>
          <p:cNvGrpSpPr/>
          <p:nvPr/>
        </p:nvGrpSpPr>
        <p:grpSpPr>
          <a:xfrm>
            <a:off x="6571040" y="1408813"/>
            <a:ext cx="212739" cy="172975"/>
            <a:chOff x="3915500" y="3855877"/>
            <a:chExt cx="539400" cy="346157"/>
          </a:xfrm>
        </p:grpSpPr>
        <p:sp>
          <p:nvSpPr>
            <p:cNvPr id="2200" name="Google Shape;220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2" name="Google Shape;2202;p145"/>
          <p:cNvGrpSpPr/>
          <p:nvPr/>
        </p:nvGrpSpPr>
        <p:grpSpPr>
          <a:xfrm>
            <a:off x="5931277" y="1408813"/>
            <a:ext cx="212739" cy="172975"/>
            <a:chOff x="3915500" y="3855877"/>
            <a:chExt cx="539400" cy="346157"/>
          </a:xfrm>
        </p:grpSpPr>
        <p:sp>
          <p:nvSpPr>
            <p:cNvPr id="2203" name="Google Shape;220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5" name="Google Shape;2205;p145"/>
          <p:cNvGrpSpPr/>
          <p:nvPr/>
        </p:nvGrpSpPr>
        <p:grpSpPr>
          <a:xfrm>
            <a:off x="5574102" y="1637413"/>
            <a:ext cx="212739" cy="172975"/>
            <a:chOff x="3915500" y="3855877"/>
            <a:chExt cx="539400" cy="346157"/>
          </a:xfrm>
        </p:grpSpPr>
        <p:sp>
          <p:nvSpPr>
            <p:cNvPr id="2206" name="Google Shape;220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8" name="Google Shape;2208;p145"/>
          <p:cNvGrpSpPr/>
          <p:nvPr/>
        </p:nvGrpSpPr>
        <p:grpSpPr>
          <a:xfrm>
            <a:off x="5574102" y="1913638"/>
            <a:ext cx="212739" cy="172975"/>
            <a:chOff x="3915500" y="3855877"/>
            <a:chExt cx="539400" cy="346157"/>
          </a:xfrm>
        </p:grpSpPr>
        <p:sp>
          <p:nvSpPr>
            <p:cNvPr id="2209" name="Google Shape;220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1" name="Google Shape;2211;p145"/>
          <p:cNvGrpSpPr/>
          <p:nvPr/>
        </p:nvGrpSpPr>
        <p:grpSpPr>
          <a:xfrm>
            <a:off x="5574102" y="2189863"/>
            <a:ext cx="212739" cy="172975"/>
            <a:chOff x="3915500" y="3855877"/>
            <a:chExt cx="539400" cy="346157"/>
          </a:xfrm>
        </p:grpSpPr>
        <p:sp>
          <p:nvSpPr>
            <p:cNvPr id="2212" name="Google Shape;221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14" name="Google Shape;2214;p145"/>
          <p:cNvCxnSpPr>
            <a:stCxn id="2165" idx="2"/>
            <a:endCxn id="2204"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215" name="Google Shape;2215;p145"/>
          <p:cNvCxnSpPr>
            <a:stCxn id="2203"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2216" name="Google Shape;2216;p145"/>
          <p:cNvCxnSpPr>
            <a:stCxn id="2206"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217" name="Google Shape;2217;p145"/>
          <p:cNvCxnSpPr>
            <a:stCxn id="2209"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218" name="Google Shape;2218;p145"/>
          <p:cNvCxnSpPr>
            <a:stCxn id="2212"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2219" name="Google Shape;2219;p145"/>
          <p:cNvGrpSpPr/>
          <p:nvPr/>
        </p:nvGrpSpPr>
        <p:grpSpPr>
          <a:xfrm>
            <a:off x="6571040" y="1699963"/>
            <a:ext cx="212739" cy="172975"/>
            <a:chOff x="3915500" y="3855877"/>
            <a:chExt cx="539400" cy="346157"/>
          </a:xfrm>
        </p:grpSpPr>
        <p:sp>
          <p:nvSpPr>
            <p:cNvPr id="2220" name="Google Shape;222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22" name="Google Shape;2222;p145"/>
          <p:cNvCxnSpPr>
            <a:stCxn id="2179" idx="2"/>
            <a:endCxn id="2201"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223" name="Google Shape;2223;p145"/>
          <p:cNvCxnSpPr>
            <a:stCxn id="2200" idx="2"/>
            <a:endCxn id="2221"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2224" name="Google Shape;2224;p145"/>
          <p:cNvCxnSpPr>
            <a:stCxn id="2191" idx="2"/>
            <a:endCxn id="2198"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2225" name="Google Shape;2225;p145"/>
          <p:cNvGrpSpPr/>
          <p:nvPr/>
        </p:nvGrpSpPr>
        <p:grpSpPr>
          <a:xfrm>
            <a:off x="7262627" y="1584376"/>
            <a:ext cx="212739" cy="172975"/>
            <a:chOff x="3915500" y="3855877"/>
            <a:chExt cx="539400" cy="346157"/>
          </a:xfrm>
        </p:grpSpPr>
        <p:sp>
          <p:nvSpPr>
            <p:cNvPr id="2226" name="Google Shape;222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8" name="Google Shape;2228;p145"/>
          <p:cNvGrpSpPr/>
          <p:nvPr/>
        </p:nvGrpSpPr>
        <p:grpSpPr>
          <a:xfrm>
            <a:off x="7262627" y="1860601"/>
            <a:ext cx="212739" cy="172975"/>
            <a:chOff x="3915500" y="3855877"/>
            <a:chExt cx="539400" cy="346157"/>
          </a:xfrm>
        </p:grpSpPr>
        <p:sp>
          <p:nvSpPr>
            <p:cNvPr id="2229" name="Google Shape;222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1" name="Google Shape;2231;p145"/>
          <p:cNvGrpSpPr/>
          <p:nvPr/>
        </p:nvGrpSpPr>
        <p:grpSpPr>
          <a:xfrm>
            <a:off x="7262627" y="2136826"/>
            <a:ext cx="212739" cy="172975"/>
            <a:chOff x="3915500" y="3855877"/>
            <a:chExt cx="539400" cy="346157"/>
          </a:xfrm>
        </p:grpSpPr>
        <p:sp>
          <p:nvSpPr>
            <p:cNvPr id="2232" name="Google Shape;223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34" name="Google Shape;2234;p145"/>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2235" name="Google Shape;2235;p145"/>
          <p:cNvCxnSpPr>
            <a:stCxn id="2226"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2236" name="Google Shape;2236;p145"/>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2237" name="Google Shape;2237;p145"/>
          <p:cNvCxnSpPr>
            <a:stCxn id="2232"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2238" name="Google Shape;2238;p145"/>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2239" name="Google Shape;2239;p145"/>
          <p:cNvCxnSpPr>
            <a:stCxn id="2171"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2240" name="Google Shape;2240;p145"/>
          <p:cNvGrpSpPr/>
          <p:nvPr/>
        </p:nvGrpSpPr>
        <p:grpSpPr>
          <a:xfrm>
            <a:off x="8414115" y="538963"/>
            <a:ext cx="212739" cy="172975"/>
            <a:chOff x="3915500" y="3855877"/>
            <a:chExt cx="539400" cy="346157"/>
          </a:xfrm>
        </p:grpSpPr>
        <p:sp>
          <p:nvSpPr>
            <p:cNvPr id="2241" name="Google Shape;2241;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3" name="Google Shape;2243;p145"/>
          <p:cNvGrpSpPr/>
          <p:nvPr/>
        </p:nvGrpSpPr>
        <p:grpSpPr>
          <a:xfrm>
            <a:off x="8414115" y="786613"/>
            <a:ext cx="212739" cy="172975"/>
            <a:chOff x="3915500" y="3855877"/>
            <a:chExt cx="539400" cy="346157"/>
          </a:xfrm>
        </p:grpSpPr>
        <p:sp>
          <p:nvSpPr>
            <p:cNvPr id="2244" name="Google Shape;2244;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6" name="Google Shape;2246;p145"/>
          <p:cNvGrpSpPr/>
          <p:nvPr/>
        </p:nvGrpSpPr>
        <p:grpSpPr>
          <a:xfrm>
            <a:off x="8414115" y="1034263"/>
            <a:ext cx="212739" cy="172975"/>
            <a:chOff x="3915500" y="3855877"/>
            <a:chExt cx="539400" cy="346157"/>
          </a:xfrm>
        </p:grpSpPr>
        <p:sp>
          <p:nvSpPr>
            <p:cNvPr id="2247" name="Google Shape;2247;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9" name="Google Shape;2249;p145"/>
          <p:cNvGrpSpPr/>
          <p:nvPr/>
        </p:nvGrpSpPr>
        <p:grpSpPr>
          <a:xfrm>
            <a:off x="8414115" y="1281913"/>
            <a:ext cx="212739" cy="172975"/>
            <a:chOff x="3915500" y="3855877"/>
            <a:chExt cx="539400" cy="346157"/>
          </a:xfrm>
        </p:grpSpPr>
        <p:sp>
          <p:nvSpPr>
            <p:cNvPr id="2250" name="Google Shape;2250;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2" name="Google Shape;2252;p145"/>
          <p:cNvGrpSpPr/>
          <p:nvPr/>
        </p:nvGrpSpPr>
        <p:grpSpPr>
          <a:xfrm>
            <a:off x="7818790" y="250063"/>
            <a:ext cx="212739" cy="172975"/>
            <a:chOff x="3915500" y="3855877"/>
            <a:chExt cx="539400" cy="346157"/>
          </a:xfrm>
        </p:grpSpPr>
        <p:sp>
          <p:nvSpPr>
            <p:cNvPr id="2253" name="Google Shape;225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5" name="Google Shape;2255;p145"/>
          <p:cNvGrpSpPr/>
          <p:nvPr/>
        </p:nvGrpSpPr>
        <p:grpSpPr>
          <a:xfrm>
            <a:off x="7514015" y="423051"/>
            <a:ext cx="212739" cy="172975"/>
            <a:chOff x="3915500" y="3855877"/>
            <a:chExt cx="539400" cy="346157"/>
          </a:xfrm>
        </p:grpSpPr>
        <p:sp>
          <p:nvSpPr>
            <p:cNvPr id="2256" name="Google Shape;225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8" name="Google Shape;2258;p145"/>
          <p:cNvGrpSpPr/>
          <p:nvPr/>
        </p:nvGrpSpPr>
        <p:grpSpPr>
          <a:xfrm>
            <a:off x="7514015" y="1034263"/>
            <a:ext cx="212739" cy="172975"/>
            <a:chOff x="3915500" y="3855877"/>
            <a:chExt cx="539400" cy="346157"/>
          </a:xfrm>
        </p:grpSpPr>
        <p:sp>
          <p:nvSpPr>
            <p:cNvPr id="2259" name="Google Shape;225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1" name="Google Shape;2261;p145"/>
          <p:cNvGrpSpPr/>
          <p:nvPr/>
        </p:nvGrpSpPr>
        <p:grpSpPr>
          <a:xfrm>
            <a:off x="7514015" y="1407738"/>
            <a:ext cx="212739" cy="172975"/>
            <a:chOff x="3915500" y="3855877"/>
            <a:chExt cx="539400" cy="346157"/>
          </a:xfrm>
        </p:grpSpPr>
        <p:sp>
          <p:nvSpPr>
            <p:cNvPr id="2262" name="Google Shape;226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4" name="Google Shape;2264;p145"/>
          <p:cNvGrpSpPr/>
          <p:nvPr/>
        </p:nvGrpSpPr>
        <p:grpSpPr>
          <a:xfrm>
            <a:off x="7818790" y="1408813"/>
            <a:ext cx="212739" cy="172975"/>
            <a:chOff x="3915500" y="3855877"/>
            <a:chExt cx="539400" cy="346157"/>
          </a:xfrm>
        </p:grpSpPr>
        <p:sp>
          <p:nvSpPr>
            <p:cNvPr id="2265" name="Google Shape;2265;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7" name="Google Shape;2267;p145"/>
          <p:cNvGrpSpPr/>
          <p:nvPr/>
        </p:nvGrpSpPr>
        <p:grpSpPr>
          <a:xfrm>
            <a:off x="7818790" y="1705638"/>
            <a:ext cx="212739" cy="172975"/>
            <a:chOff x="3915500" y="3855877"/>
            <a:chExt cx="539400" cy="346157"/>
          </a:xfrm>
        </p:grpSpPr>
        <p:sp>
          <p:nvSpPr>
            <p:cNvPr id="2268" name="Google Shape;226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70" name="Google Shape;2270;p145"/>
          <p:cNvCxnSpPr>
            <a:stCxn id="2253"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2271" name="Google Shape;2271;p145"/>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2272" name="Google Shape;2272;p145"/>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2273" name="Google Shape;2273;p145"/>
          <p:cNvCxnSpPr>
            <a:stCxn id="2263" idx="0"/>
            <a:endCxn id="2259"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2274" name="Google Shape;2274;p145"/>
          <p:cNvCxnSpPr>
            <a:stCxn id="2266" idx="0"/>
            <a:endCxn id="2259"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2275" name="Google Shape;2275;p145"/>
          <p:cNvCxnSpPr>
            <a:stCxn id="2269" idx="0"/>
            <a:endCxn id="2265"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2276" name="Google Shape;2276;p145"/>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2277" name="Google Shape;2277;p145"/>
          <p:cNvGrpSpPr/>
          <p:nvPr/>
        </p:nvGrpSpPr>
        <p:grpSpPr>
          <a:xfrm>
            <a:off x="6913927" y="291313"/>
            <a:ext cx="212739" cy="172975"/>
            <a:chOff x="3915500" y="3855877"/>
            <a:chExt cx="539400" cy="346157"/>
          </a:xfrm>
        </p:grpSpPr>
        <p:sp>
          <p:nvSpPr>
            <p:cNvPr id="2278" name="Google Shape;2278;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80" name="Google Shape;2280;p145"/>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2281" name="Google Shape;2281;p145"/>
          <p:cNvGrpSpPr/>
          <p:nvPr/>
        </p:nvGrpSpPr>
        <p:grpSpPr>
          <a:xfrm>
            <a:off x="6913902" y="980076"/>
            <a:ext cx="212739" cy="172975"/>
            <a:chOff x="3915500" y="3855877"/>
            <a:chExt cx="539400" cy="346157"/>
          </a:xfrm>
        </p:grpSpPr>
        <p:sp>
          <p:nvSpPr>
            <p:cNvPr id="2282" name="Google Shape;2282;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84" name="Google Shape;2284;p145"/>
          <p:cNvCxnSpPr>
            <a:stCxn id="2179" idx="3"/>
            <a:endCxn id="2282"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2285" name="Google Shape;2285;p145"/>
          <p:cNvGrpSpPr/>
          <p:nvPr/>
        </p:nvGrpSpPr>
        <p:grpSpPr>
          <a:xfrm>
            <a:off x="7514015" y="699201"/>
            <a:ext cx="212739" cy="172975"/>
            <a:chOff x="3915500" y="3855877"/>
            <a:chExt cx="539400" cy="346157"/>
          </a:xfrm>
        </p:grpSpPr>
        <p:sp>
          <p:nvSpPr>
            <p:cNvPr id="2286" name="Google Shape;228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88" name="Google Shape;2288;p145"/>
          <p:cNvCxnSpPr>
            <a:stCxn id="2287" idx="0"/>
            <a:endCxn id="2287"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289" name="Google Shape;2289;p145"/>
          <p:cNvCxnSpPr>
            <a:stCxn id="2287" idx="0"/>
            <a:endCxn id="2287"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290" name="Google Shape;2290;p145"/>
          <p:cNvCxnSpPr>
            <a:stCxn id="2287" idx="0"/>
            <a:endCxn id="2287"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291" name="Google Shape;2291;p145"/>
          <p:cNvCxnSpPr>
            <a:stCxn id="2287" idx="0"/>
            <a:endCxn id="2256"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2292" name="Google Shape;2292;p145"/>
          <p:cNvGrpSpPr/>
          <p:nvPr/>
        </p:nvGrpSpPr>
        <p:grpSpPr>
          <a:xfrm>
            <a:off x="8414115" y="1568013"/>
            <a:ext cx="212739" cy="172975"/>
            <a:chOff x="3915500" y="3855877"/>
            <a:chExt cx="539400" cy="346157"/>
          </a:xfrm>
        </p:grpSpPr>
        <p:sp>
          <p:nvSpPr>
            <p:cNvPr id="2293" name="Google Shape;2293;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5" name="Google Shape;2295;p145"/>
          <p:cNvGrpSpPr/>
          <p:nvPr/>
        </p:nvGrpSpPr>
        <p:grpSpPr>
          <a:xfrm>
            <a:off x="8414115" y="1815663"/>
            <a:ext cx="212739" cy="172975"/>
            <a:chOff x="3915500" y="3855877"/>
            <a:chExt cx="539400" cy="346157"/>
          </a:xfrm>
        </p:grpSpPr>
        <p:sp>
          <p:nvSpPr>
            <p:cNvPr id="2296" name="Google Shape;2296;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145"/>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8" name="Google Shape;2298;p145"/>
          <p:cNvGrpSpPr/>
          <p:nvPr/>
        </p:nvGrpSpPr>
        <p:grpSpPr>
          <a:xfrm>
            <a:off x="8414115" y="2063313"/>
            <a:ext cx="212739" cy="172975"/>
            <a:chOff x="3915500" y="3855877"/>
            <a:chExt cx="539400" cy="346157"/>
          </a:xfrm>
        </p:grpSpPr>
        <p:sp>
          <p:nvSpPr>
            <p:cNvPr id="2299" name="Google Shape;2299;p145"/>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145"/>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1" name="Google Shape;2301;p145"/>
          <p:cNvSpPr/>
          <p:nvPr/>
        </p:nvSpPr>
        <p:spPr>
          <a:xfrm>
            <a:off x="2720825" y="4077550"/>
            <a:ext cx="1751400" cy="8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deelnameType: DeelnameType [0..*]</a:t>
            </a:r>
            <a:endParaRPr sz="800"/>
          </a:p>
          <a:p>
            <a:pPr indent="-279400" lvl="0" marL="457200" marR="0" rtl="0" algn="l">
              <a:lnSpc>
                <a:spcPct val="100000"/>
              </a:lnSpc>
              <a:spcBef>
                <a:spcPts val="0"/>
              </a:spcBef>
              <a:spcAft>
                <a:spcPts val="0"/>
              </a:spcAft>
              <a:buSzPts val="800"/>
              <a:buChar char="+"/>
            </a:pPr>
            <a:r>
              <a:rPr lang="en" sz="800"/>
              <a:t>tijdstip: TM_Object [0..*]</a:t>
            </a:r>
            <a:endParaRPr sz="800"/>
          </a:p>
        </p:txBody>
      </p:sp>
      <p:sp>
        <p:nvSpPr>
          <p:cNvPr id="2302" name="Google Shape;2302;p145"/>
          <p:cNvSpPr/>
          <p:nvPr/>
        </p:nvSpPr>
        <p:spPr>
          <a:xfrm>
            <a:off x="2720825" y="4016203"/>
            <a:ext cx="1751400" cy="273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Deelname</a:t>
            </a:r>
            <a:endParaRPr b="0" i="0" sz="1000" u="none" cap="none" strike="noStrike">
              <a:solidFill>
                <a:srgbClr val="000000"/>
              </a:solidFill>
              <a:latin typeface="Arial"/>
              <a:ea typeface="Arial"/>
              <a:cs typeface="Arial"/>
              <a:sym typeface="Arial"/>
            </a:endParaRPr>
          </a:p>
        </p:txBody>
      </p:sp>
      <p:cxnSp>
        <p:nvCxnSpPr>
          <p:cNvPr id="2303" name="Google Shape;2303;p145"/>
          <p:cNvCxnSpPr>
            <a:stCxn id="2301" idx="2"/>
          </p:cNvCxnSpPr>
          <p:nvPr/>
        </p:nvCxnSpPr>
        <p:spPr>
          <a:xfrm>
            <a:off x="3596525" y="4939450"/>
            <a:ext cx="7500" cy="273900"/>
          </a:xfrm>
          <a:prstGeom prst="straightConnector1">
            <a:avLst/>
          </a:prstGeom>
          <a:noFill/>
          <a:ln cap="flat" cmpd="sng" w="19050">
            <a:solidFill>
              <a:schemeClr val="dk2"/>
            </a:solidFill>
            <a:prstDash val="dash"/>
            <a:round/>
            <a:headEnd len="med" w="med" type="none"/>
            <a:tailEnd len="med" w="med" type="none"/>
          </a:ln>
        </p:spPr>
      </p:cxnSp>
      <p:sp>
        <p:nvSpPr>
          <p:cNvPr id="2304" name="Google Shape;2304;p145"/>
          <p:cNvSpPr/>
          <p:nvPr/>
        </p:nvSpPr>
        <p:spPr>
          <a:xfrm>
            <a:off x="2720813" y="2556475"/>
            <a:ext cx="1751400" cy="104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aangekondigdDoor: Agent </a:t>
            </a:r>
            <a:r>
              <a:rPr lang="en" sz="800"/>
              <a:t>[0..1]</a:t>
            </a:r>
            <a:endParaRPr sz="800"/>
          </a:p>
          <a:p>
            <a:pPr indent="-279400" lvl="0" marL="457200" marR="0" rtl="0" algn="l">
              <a:lnSpc>
                <a:spcPct val="100000"/>
              </a:lnSpc>
              <a:spcBef>
                <a:spcPts val="0"/>
              </a:spcBef>
              <a:spcAft>
                <a:spcPts val="0"/>
              </a:spcAft>
              <a:buSzPts val="800"/>
              <a:buChar char="+"/>
            </a:pPr>
            <a:r>
              <a:rPr lang="en" sz="800"/>
              <a:t>object: Object [0..*]</a:t>
            </a:r>
            <a:endParaRPr sz="800"/>
          </a:p>
          <a:p>
            <a:pPr indent="-279400" lvl="0" marL="457200" marR="0" rtl="0" algn="l">
              <a:lnSpc>
                <a:spcPct val="100000"/>
              </a:lnSpc>
              <a:spcBef>
                <a:spcPts val="0"/>
              </a:spcBef>
              <a:spcAft>
                <a:spcPts val="0"/>
              </a:spcAft>
              <a:buSzPts val="800"/>
              <a:buChar char="+"/>
            </a:pPr>
            <a:r>
              <a:rPr lang="en" sz="800"/>
              <a:t>prijs: Bedrag [0..1]</a:t>
            </a:r>
            <a:endParaRPr sz="800"/>
          </a:p>
          <a:p>
            <a:pPr indent="-279400" lvl="0" marL="457200" marR="0" rtl="0" algn="l">
              <a:lnSpc>
                <a:spcPct val="100000"/>
              </a:lnSpc>
              <a:spcBef>
                <a:spcPts val="0"/>
              </a:spcBef>
              <a:spcAft>
                <a:spcPts val="0"/>
              </a:spcAft>
              <a:buSzPts val="800"/>
              <a:buChar char="+"/>
            </a:pPr>
            <a:r>
              <a:rPr lang="en" sz="800"/>
              <a:t>tijdstip: DateTime </a:t>
            </a:r>
            <a:r>
              <a:rPr lang="en" sz="800"/>
              <a:t>[0..1]</a:t>
            </a:r>
            <a:endParaRPr sz="800"/>
          </a:p>
          <a:p>
            <a:pPr indent="-279400" lvl="0" marL="457200" marR="0" rtl="0" algn="l">
              <a:lnSpc>
                <a:spcPct val="100000"/>
              </a:lnSpc>
              <a:spcBef>
                <a:spcPts val="0"/>
              </a:spcBef>
              <a:spcAft>
                <a:spcPts val="0"/>
              </a:spcAft>
              <a:buSzPts val="800"/>
              <a:buChar char="+"/>
            </a:pPr>
            <a:r>
              <a:rPr lang="en" sz="800"/>
              <a:t>transactietype: Transactietype [0..*]</a:t>
            </a:r>
            <a:endParaRPr sz="800"/>
          </a:p>
        </p:txBody>
      </p:sp>
      <p:sp>
        <p:nvSpPr>
          <p:cNvPr id="2305" name="Google Shape;2305;p145"/>
          <p:cNvSpPr/>
          <p:nvPr/>
        </p:nvSpPr>
        <p:spPr>
          <a:xfrm>
            <a:off x="2720813" y="2228223"/>
            <a:ext cx="1751400" cy="342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Transactie</a:t>
            </a:r>
            <a:endParaRPr b="0" i="0" sz="1000" u="none" cap="none" strike="noStrike">
              <a:solidFill>
                <a:srgbClr val="000000"/>
              </a:solidFill>
              <a:latin typeface="Arial"/>
              <a:ea typeface="Arial"/>
              <a:cs typeface="Arial"/>
              <a:sym typeface="Arial"/>
            </a:endParaRPr>
          </a:p>
        </p:txBody>
      </p:sp>
      <p:sp>
        <p:nvSpPr>
          <p:cNvPr id="2306" name="Google Shape;2306;p145"/>
          <p:cNvSpPr/>
          <p:nvPr/>
        </p:nvSpPr>
        <p:spPr>
          <a:xfrm>
            <a:off x="2724575" y="1159650"/>
            <a:ext cx="1751400" cy="66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geldigheid:</a:t>
            </a:r>
            <a:r>
              <a:rPr lang="en" sz="800"/>
              <a:t> TM_Object </a:t>
            </a:r>
            <a:r>
              <a:rPr lang="en" sz="800"/>
              <a:t>[0..1]</a:t>
            </a:r>
            <a:endParaRPr sz="800"/>
          </a:p>
          <a:p>
            <a:pPr indent="-279400" lvl="0" marL="457200" marR="0" rtl="0" algn="l">
              <a:lnSpc>
                <a:spcPct val="100000"/>
              </a:lnSpc>
              <a:spcBef>
                <a:spcPts val="0"/>
              </a:spcBef>
              <a:spcAft>
                <a:spcPts val="0"/>
              </a:spcAft>
              <a:buSzPts val="800"/>
              <a:buChar char="+"/>
            </a:pPr>
            <a:r>
              <a:rPr lang="en" sz="800"/>
              <a:t>tickettype:</a:t>
            </a:r>
            <a:r>
              <a:rPr lang="en" sz="800"/>
              <a:t> Tickettype </a:t>
            </a:r>
            <a:r>
              <a:rPr lang="en" sz="800"/>
              <a:t>[0..*]</a:t>
            </a:r>
            <a:endParaRPr sz="800"/>
          </a:p>
        </p:txBody>
      </p:sp>
      <p:sp>
        <p:nvSpPr>
          <p:cNvPr id="2307" name="Google Shape;2307;p145"/>
          <p:cNvSpPr/>
          <p:nvPr/>
        </p:nvSpPr>
        <p:spPr>
          <a:xfrm>
            <a:off x="2724575" y="831398"/>
            <a:ext cx="1751400" cy="342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Ticket</a:t>
            </a:r>
            <a:endParaRPr b="0" i="0" sz="1000" u="none" cap="none" strike="noStrike">
              <a:solidFill>
                <a:srgbClr val="000000"/>
              </a:solidFill>
              <a:latin typeface="Arial"/>
              <a:ea typeface="Arial"/>
              <a:cs typeface="Arial"/>
              <a:sym typeface="Arial"/>
            </a:endParaRPr>
          </a:p>
        </p:txBody>
      </p:sp>
      <p:cxnSp>
        <p:nvCxnSpPr>
          <p:cNvPr id="2308" name="Google Shape;2308;p145"/>
          <p:cNvCxnSpPr>
            <a:stCxn id="2306" idx="2"/>
            <a:endCxn id="2305" idx="0"/>
          </p:cNvCxnSpPr>
          <p:nvPr/>
        </p:nvCxnSpPr>
        <p:spPr>
          <a:xfrm flipH="1">
            <a:off x="3596375" y="1820250"/>
            <a:ext cx="3900" cy="408000"/>
          </a:xfrm>
          <a:prstGeom prst="straightConnector1">
            <a:avLst/>
          </a:prstGeom>
          <a:noFill/>
          <a:ln cap="flat" cmpd="sng" w="9525">
            <a:solidFill>
              <a:schemeClr val="dk2"/>
            </a:solidFill>
            <a:prstDash val="solid"/>
            <a:round/>
            <a:headEnd len="med" w="med" type="none"/>
            <a:tailEnd len="med" w="med" type="none"/>
          </a:ln>
        </p:spPr>
      </p:cxnSp>
      <p:cxnSp>
        <p:nvCxnSpPr>
          <p:cNvPr id="2309" name="Google Shape;2309;p145"/>
          <p:cNvCxnSpPr>
            <a:stCxn id="2304" idx="2"/>
            <a:endCxn id="2302" idx="0"/>
          </p:cNvCxnSpPr>
          <p:nvPr/>
        </p:nvCxnSpPr>
        <p:spPr>
          <a:xfrm>
            <a:off x="3596513" y="3598675"/>
            <a:ext cx="0" cy="417600"/>
          </a:xfrm>
          <a:prstGeom prst="straightConnector1">
            <a:avLst/>
          </a:prstGeom>
          <a:noFill/>
          <a:ln cap="flat" cmpd="sng" w="9525">
            <a:solidFill>
              <a:schemeClr val="dk2"/>
            </a:solidFill>
            <a:prstDash val="solid"/>
            <a:round/>
            <a:headEnd len="med" w="med" type="none"/>
            <a:tailEnd len="med" w="med" type="none"/>
          </a:ln>
        </p:spPr>
      </p:cxnSp>
      <p:sp>
        <p:nvSpPr>
          <p:cNvPr id="2310" name="Google Shape;2310;p145"/>
          <p:cNvSpPr/>
          <p:nvPr/>
        </p:nvSpPr>
        <p:spPr>
          <a:xfrm>
            <a:off x="445800" y="2138673"/>
            <a:ext cx="1751400" cy="73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79400" lvl="0" marL="457200" marR="0" rtl="0" algn="l">
              <a:lnSpc>
                <a:spcPct val="100000"/>
              </a:lnSpc>
              <a:spcBef>
                <a:spcPts val="0"/>
              </a:spcBef>
              <a:spcAft>
                <a:spcPts val="0"/>
              </a:spcAft>
              <a:buSzPts val="800"/>
              <a:buChar char="+"/>
            </a:pPr>
            <a:r>
              <a:rPr lang="en" sz="800"/>
              <a:t>content: FeedbackContent</a:t>
            </a:r>
            <a:endParaRPr sz="800"/>
          </a:p>
          <a:p>
            <a:pPr indent="-279400" lvl="0" marL="457200" marR="0" rtl="0" algn="l">
              <a:lnSpc>
                <a:spcPct val="100000"/>
              </a:lnSpc>
              <a:spcBef>
                <a:spcPts val="0"/>
              </a:spcBef>
              <a:spcAft>
                <a:spcPts val="0"/>
              </a:spcAft>
              <a:buSzPts val="800"/>
              <a:buChar char="+"/>
            </a:pPr>
            <a:r>
              <a:rPr lang="en" sz="800"/>
              <a:t>type: Feedbacktype </a:t>
            </a:r>
            <a:r>
              <a:rPr lang="en" sz="800"/>
              <a:t>[0..1]</a:t>
            </a:r>
            <a:endParaRPr sz="800"/>
          </a:p>
          <a:p>
            <a:pPr indent="0" lvl="0" marL="0" marR="0" rtl="0" algn="l">
              <a:lnSpc>
                <a:spcPct val="100000"/>
              </a:lnSpc>
              <a:spcBef>
                <a:spcPts val="0"/>
              </a:spcBef>
              <a:spcAft>
                <a:spcPts val="0"/>
              </a:spcAft>
              <a:buNone/>
            </a:pPr>
            <a:r>
              <a:rPr lang="en" sz="800"/>
              <a:t> </a:t>
            </a:r>
            <a:endParaRPr sz="800"/>
          </a:p>
        </p:txBody>
      </p:sp>
      <p:sp>
        <p:nvSpPr>
          <p:cNvPr id="2311" name="Google Shape;2311;p145"/>
          <p:cNvSpPr/>
          <p:nvPr/>
        </p:nvSpPr>
        <p:spPr>
          <a:xfrm>
            <a:off x="445800" y="1810410"/>
            <a:ext cx="1751400" cy="342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000"/>
              <a:t>Feedback</a:t>
            </a:r>
            <a:endParaRPr b="0" i="0" sz="1000" u="none" cap="none" strike="noStrike">
              <a:solidFill>
                <a:srgbClr val="000000"/>
              </a:solidFill>
              <a:latin typeface="Arial"/>
              <a:ea typeface="Arial"/>
              <a:cs typeface="Arial"/>
              <a:sym typeface="Arial"/>
            </a:endParaRPr>
          </a:p>
        </p:txBody>
      </p:sp>
      <p:cxnSp>
        <p:nvCxnSpPr>
          <p:cNvPr id="2312" name="Google Shape;2312;p145"/>
          <p:cNvCxnSpPr>
            <a:stCxn id="2310" idx="2"/>
            <a:endCxn id="2302" idx="1"/>
          </p:cNvCxnSpPr>
          <p:nvPr/>
        </p:nvCxnSpPr>
        <p:spPr>
          <a:xfrm flipH="1" rot="-5400000">
            <a:off x="1381050" y="2813523"/>
            <a:ext cx="1280100" cy="1399200"/>
          </a:xfrm>
          <a:prstGeom prst="bentConnector2">
            <a:avLst/>
          </a:prstGeom>
          <a:noFill/>
          <a:ln cap="flat" cmpd="sng" w="9525">
            <a:solidFill>
              <a:schemeClr val="dk2"/>
            </a:solidFill>
            <a:prstDash val="solid"/>
            <a:round/>
            <a:headEnd len="med" w="med" type="none"/>
            <a:tailEnd len="med" w="med" type="none"/>
          </a:ln>
        </p:spPr>
      </p:cxnSp>
      <p:sp>
        <p:nvSpPr>
          <p:cNvPr id="2313" name="Google Shape;2313;p145"/>
          <p:cNvSpPr txBox="1"/>
          <p:nvPr/>
        </p:nvSpPr>
        <p:spPr>
          <a:xfrm>
            <a:off x="292775" y="2873075"/>
            <a:ext cx="117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+feedbackopDeelname</a:t>
            </a:r>
            <a:endParaRPr sz="700">
              <a:latin typeface="Proxima Nova"/>
              <a:ea typeface="Proxima Nova"/>
              <a:cs typeface="Proxima Nova"/>
              <a:sym typeface="Proxima Nova"/>
            </a:endParaRPr>
          </a:p>
          <a:p>
            <a:pPr indent="0" lvl="0" marL="0" rtl="0" algn="l">
              <a:spcBef>
                <a:spcPts val="0"/>
              </a:spcBef>
              <a:spcAft>
                <a:spcPts val="0"/>
              </a:spcAft>
              <a:buNone/>
            </a:pPr>
            <a:r>
              <a:rPr lang="en" sz="700">
                <a:latin typeface="Proxima Nova"/>
                <a:ea typeface="Proxima Nova"/>
                <a:cs typeface="Proxima Nova"/>
                <a:sym typeface="Proxima Nova"/>
              </a:rPr>
              <a:t>0..*</a:t>
            </a:r>
            <a:endParaRPr sz="700">
              <a:latin typeface="Proxima Nova"/>
              <a:ea typeface="Proxima Nova"/>
              <a:cs typeface="Proxima Nova"/>
              <a:sym typeface="Proxima Nova"/>
            </a:endParaRPr>
          </a:p>
        </p:txBody>
      </p:sp>
      <p:sp>
        <p:nvSpPr>
          <p:cNvPr id="2314" name="Google Shape;2314;p145"/>
          <p:cNvSpPr txBox="1"/>
          <p:nvPr/>
        </p:nvSpPr>
        <p:spPr>
          <a:xfrm>
            <a:off x="3596375" y="1800825"/>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+ticket  0..*</a:t>
            </a:r>
            <a:endParaRPr sz="700">
              <a:latin typeface="Proxima Nova"/>
              <a:ea typeface="Proxima Nova"/>
              <a:cs typeface="Proxima Nova"/>
              <a:sym typeface="Proxima Nova"/>
            </a:endParaRPr>
          </a:p>
        </p:txBody>
      </p:sp>
      <p:sp>
        <p:nvSpPr>
          <p:cNvPr id="2315" name="Google Shape;2315;p145"/>
          <p:cNvSpPr txBox="1"/>
          <p:nvPr/>
        </p:nvSpPr>
        <p:spPr>
          <a:xfrm>
            <a:off x="3596375" y="2006650"/>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+transactie 1</a:t>
            </a:r>
            <a:endParaRPr sz="700">
              <a:latin typeface="Proxima Nova"/>
              <a:ea typeface="Proxima Nova"/>
              <a:cs typeface="Proxima Nova"/>
              <a:sym typeface="Proxima Nova"/>
            </a:endParaRPr>
          </a:p>
        </p:txBody>
      </p:sp>
      <p:sp>
        <p:nvSpPr>
          <p:cNvPr id="2316" name="Google Shape;2316;p145"/>
          <p:cNvSpPr txBox="1"/>
          <p:nvPr/>
        </p:nvSpPr>
        <p:spPr>
          <a:xfrm>
            <a:off x="3549938" y="3538425"/>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+transactie 0..*</a:t>
            </a:r>
            <a:endParaRPr sz="700">
              <a:latin typeface="Proxima Nova"/>
              <a:ea typeface="Proxima Nova"/>
              <a:cs typeface="Proxima Nova"/>
              <a:sym typeface="Proxima Nova"/>
            </a:endParaRPr>
          </a:p>
        </p:txBody>
      </p:sp>
      <p:sp>
        <p:nvSpPr>
          <p:cNvPr id="2317" name="Google Shape;2317;p145"/>
          <p:cNvSpPr txBox="1"/>
          <p:nvPr/>
        </p:nvSpPr>
        <p:spPr>
          <a:xfrm>
            <a:off x="3596363" y="3785050"/>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+geeftRechtOp  0..*</a:t>
            </a:r>
            <a:endParaRPr sz="700">
              <a:latin typeface="Proxima Nova"/>
              <a:ea typeface="Proxima Nova"/>
              <a:cs typeface="Proxima Nova"/>
              <a:sym typeface="Proxima Nova"/>
            </a:endParaRPr>
          </a:p>
        </p:txBody>
      </p:sp>
      <p:sp>
        <p:nvSpPr>
          <p:cNvPr id="2318" name="Google Shape;2318;p145"/>
          <p:cNvSpPr txBox="1"/>
          <p:nvPr/>
        </p:nvSpPr>
        <p:spPr>
          <a:xfrm>
            <a:off x="1796938" y="3915250"/>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+vanDeelname  0..*</a:t>
            </a:r>
            <a:endParaRPr sz="700">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146"/>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146"/>
          <p:cNvSpPr txBox="1"/>
          <p:nvPr/>
        </p:nvSpPr>
        <p:spPr>
          <a:xfrm>
            <a:off x="628650" y="273850"/>
            <a:ext cx="4762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700" u="none" cap="none" strike="noStrike">
                <a:solidFill>
                  <a:srgbClr val="000000"/>
                </a:solidFill>
                <a:latin typeface="Arial"/>
                <a:ea typeface="Arial"/>
                <a:cs typeface="Arial"/>
                <a:sym typeface="Arial"/>
              </a:rPr>
              <a:t>Storyline - Aanbieder</a:t>
            </a:r>
            <a:endParaRPr b="1" i="0" sz="1900" u="none" cap="none" strike="noStrike">
              <a:solidFill>
                <a:srgbClr val="000000"/>
              </a:solidFill>
              <a:latin typeface="Arial"/>
              <a:ea typeface="Arial"/>
              <a:cs typeface="Arial"/>
              <a:sym typeface="Arial"/>
            </a:endParaRPr>
          </a:p>
        </p:txBody>
      </p:sp>
      <p:sp>
        <p:nvSpPr>
          <p:cNvPr id="2325" name="Google Shape;2325;p146"/>
          <p:cNvSpPr txBox="1"/>
          <p:nvPr/>
        </p:nvSpPr>
        <p:spPr>
          <a:xfrm>
            <a:off x="5521800" y="2764125"/>
            <a:ext cx="3181500" cy="1293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Er wordt een klasse </a:t>
            </a:r>
            <a:r>
              <a:rPr b="1" lang="en" sz="1200">
                <a:latin typeface="Proxima Nova"/>
                <a:ea typeface="Proxima Nova"/>
                <a:cs typeface="Proxima Nova"/>
                <a:sym typeface="Proxima Nova"/>
              </a:rPr>
              <a:t>Aanbieder</a:t>
            </a:r>
            <a:r>
              <a:rPr lang="en" sz="1200">
                <a:latin typeface="Proxima Nova"/>
                <a:ea typeface="Proxima Nova"/>
                <a:cs typeface="Proxima Nova"/>
                <a:sym typeface="Proxima Nova"/>
              </a:rPr>
              <a:t> (hier de Ancienne Belgique) gedefinieerd. </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Deze heeft een relatie met een </a:t>
            </a:r>
            <a:r>
              <a:rPr b="1" lang="en" sz="1200">
                <a:latin typeface="Proxima Nova"/>
                <a:ea typeface="Proxima Nova"/>
                <a:cs typeface="Proxima Nova"/>
                <a:sym typeface="Proxima Nova"/>
              </a:rPr>
              <a:t>AanbiederProfiel</a:t>
            </a:r>
            <a:r>
              <a:rPr lang="en" sz="1200">
                <a:latin typeface="Proxima Nova"/>
                <a:ea typeface="Proxima Nova"/>
                <a:cs typeface="Proxima Nova"/>
                <a:sym typeface="Proxima Nova"/>
              </a:rPr>
              <a:t>.  Een Aanbieder kan ook een </a:t>
            </a:r>
            <a:r>
              <a:rPr b="1" lang="en" sz="1200">
                <a:latin typeface="Proxima Nova"/>
                <a:ea typeface="Proxima Nova"/>
                <a:cs typeface="Proxima Nova"/>
                <a:sym typeface="Proxima Nova"/>
              </a:rPr>
              <a:t>Samenwerking</a:t>
            </a:r>
            <a:r>
              <a:rPr lang="en" sz="1200">
                <a:latin typeface="Proxima Nova"/>
                <a:ea typeface="Proxima Nova"/>
                <a:cs typeface="Proxima Nova"/>
                <a:sym typeface="Proxima Nova"/>
              </a:rPr>
              <a:t> hebben.</a:t>
            </a:r>
            <a:endParaRPr b="0" i="0" sz="1200" u="none" cap="none" strike="noStrike">
              <a:solidFill>
                <a:srgbClr val="000000"/>
              </a:solidFill>
              <a:latin typeface="Proxima Nova"/>
              <a:ea typeface="Proxima Nova"/>
              <a:cs typeface="Proxima Nova"/>
              <a:sym typeface="Proxima Nova"/>
            </a:endParaRPr>
          </a:p>
        </p:txBody>
      </p:sp>
      <p:sp>
        <p:nvSpPr>
          <p:cNvPr id="2326" name="Google Shape;2326;p146"/>
          <p:cNvSpPr/>
          <p:nvPr/>
        </p:nvSpPr>
        <p:spPr>
          <a:xfrm>
            <a:off x="448650" y="1476994"/>
            <a:ext cx="2178600" cy="189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marR="0" rtl="0" algn="l">
              <a:lnSpc>
                <a:spcPct val="100000"/>
              </a:lnSpc>
              <a:spcBef>
                <a:spcPts val="0"/>
              </a:spcBef>
              <a:spcAft>
                <a:spcPts val="0"/>
              </a:spcAft>
              <a:buSzPts val="1000"/>
              <a:buChar char="+"/>
            </a:pPr>
            <a:r>
              <a:rPr lang="en" sz="1000"/>
              <a:t>erkenning: Erkenning </a:t>
            </a:r>
            <a:r>
              <a:rPr lang="en" sz="1000"/>
              <a:t>[0..*]</a:t>
            </a:r>
            <a:endParaRPr sz="1000"/>
          </a:p>
          <a:p>
            <a:pPr indent="-292100" lvl="0" marL="457200" marR="0" rtl="0" algn="l">
              <a:lnSpc>
                <a:spcPct val="100000"/>
              </a:lnSpc>
              <a:spcBef>
                <a:spcPts val="0"/>
              </a:spcBef>
              <a:spcAft>
                <a:spcPts val="0"/>
              </a:spcAft>
              <a:buSzPts val="1000"/>
              <a:buChar char="+"/>
            </a:pPr>
            <a:r>
              <a:rPr lang="en" sz="1000"/>
              <a:t>infrastructuur: Infrastructuur [0..*]</a:t>
            </a:r>
            <a:endParaRPr sz="1000"/>
          </a:p>
          <a:p>
            <a:pPr indent="-292100" lvl="0" marL="457200" marR="0" rtl="0" algn="l">
              <a:lnSpc>
                <a:spcPct val="100000"/>
              </a:lnSpc>
              <a:spcBef>
                <a:spcPts val="0"/>
              </a:spcBef>
              <a:spcAft>
                <a:spcPts val="0"/>
              </a:spcAft>
              <a:buSzPts val="1000"/>
              <a:buChar char="+"/>
            </a:pPr>
            <a:r>
              <a:rPr lang="en" sz="1000"/>
              <a:t>kwaliteit: Kwaliteit [0.1]</a:t>
            </a:r>
            <a:endParaRPr sz="1000"/>
          </a:p>
          <a:p>
            <a:pPr indent="-292100" lvl="0" marL="457200" marR="0" rtl="0" algn="l">
              <a:lnSpc>
                <a:spcPct val="100000"/>
              </a:lnSpc>
              <a:spcBef>
                <a:spcPts val="0"/>
              </a:spcBef>
              <a:spcAft>
                <a:spcPts val="0"/>
              </a:spcAft>
              <a:buSzPts val="1000"/>
              <a:buChar char="+"/>
            </a:pPr>
            <a:r>
              <a:rPr lang="en" sz="1000"/>
              <a:t>naam: Taalstring [0..1]</a:t>
            </a:r>
            <a:endParaRPr sz="1000"/>
          </a:p>
          <a:p>
            <a:pPr indent="-292100" lvl="0" marL="457200" marR="0" rtl="0" algn="l">
              <a:lnSpc>
                <a:spcPct val="100000"/>
              </a:lnSpc>
              <a:spcBef>
                <a:spcPts val="0"/>
              </a:spcBef>
              <a:spcAft>
                <a:spcPts val="0"/>
              </a:spcAft>
              <a:buSzPts val="1000"/>
              <a:buChar char="+"/>
            </a:pPr>
            <a:r>
              <a:rPr lang="en" sz="1000"/>
              <a:t>subsidie: Subsidie [0..*]</a:t>
            </a:r>
            <a:endParaRPr sz="1000"/>
          </a:p>
          <a:p>
            <a:pPr indent="-292100" lvl="0" marL="457200" marR="0" rtl="0" algn="l">
              <a:lnSpc>
                <a:spcPct val="100000"/>
              </a:lnSpc>
              <a:spcBef>
                <a:spcPts val="0"/>
              </a:spcBef>
              <a:spcAft>
                <a:spcPts val="0"/>
              </a:spcAft>
              <a:buSzPts val="1000"/>
              <a:buChar char="+"/>
            </a:pPr>
            <a:r>
              <a:rPr lang="en" sz="1000"/>
              <a:t>themaActiviteit: Thematype [0..*]</a:t>
            </a:r>
            <a:endParaRPr sz="1000"/>
          </a:p>
          <a:p>
            <a:pPr indent="-292100" lvl="0" marL="457200" marR="0" rtl="0" algn="l">
              <a:lnSpc>
                <a:spcPct val="100000"/>
              </a:lnSpc>
              <a:spcBef>
                <a:spcPts val="0"/>
              </a:spcBef>
              <a:spcAft>
                <a:spcPts val="0"/>
              </a:spcAft>
              <a:buSzPts val="1000"/>
              <a:buChar char="+"/>
            </a:pPr>
            <a:r>
              <a:rPr lang="en" sz="1000"/>
              <a:t>type: Aanbiedertype [0..*]</a:t>
            </a:r>
            <a:endParaRPr sz="1000"/>
          </a:p>
          <a:p>
            <a:pPr indent="-292100" lvl="0" marL="457200" marR="0" rtl="0" algn="l">
              <a:lnSpc>
                <a:spcPct val="100000"/>
              </a:lnSpc>
              <a:spcBef>
                <a:spcPts val="0"/>
              </a:spcBef>
              <a:spcAft>
                <a:spcPts val="0"/>
              </a:spcAft>
              <a:buSzPts val="1000"/>
              <a:buChar char="+"/>
            </a:pPr>
            <a:r>
              <a:rPr lang="en" sz="1000"/>
              <a:t>typeActiviteit: Activiteittype [0..*]</a:t>
            </a:r>
            <a:endParaRPr sz="1000"/>
          </a:p>
          <a:p>
            <a:pPr indent="0" lvl="0" marL="0" rtl="0" algn="l">
              <a:spcBef>
                <a:spcPts val="0"/>
              </a:spcBef>
              <a:spcAft>
                <a:spcPts val="0"/>
              </a:spcAft>
              <a:buNone/>
            </a:pPr>
            <a:r>
              <a:rPr lang="en" sz="800"/>
              <a:t> </a:t>
            </a:r>
            <a:endParaRPr sz="1000"/>
          </a:p>
        </p:txBody>
      </p:sp>
      <p:sp>
        <p:nvSpPr>
          <p:cNvPr id="2327" name="Google Shape;2327;p146"/>
          <p:cNvSpPr/>
          <p:nvPr/>
        </p:nvSpPr>
        <p:spPr>
          <a:xfrm>
            <a:off x="448650" y="1128875"/>
            <a:ext cx="2178600" cy="34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Aanbieder</a:t>
            </a:r>
            <a:endParaRPr b="0" i="0" sz="1200" u="none" cap="none" strike="noStrike">
              <a:solidFill>
                <a:srgbClr val="000000"/>
              </a:solidFill>
              <a:latin typeface="Arial"/>
              <a:ea typeface="Arial"/>
              <a:cs typeface="Arial"/>
              <a:sym typeface="Arial"/>
            </a:endParaRPr>
          </a:p>
        </p:txBody>
      </p:sp>
      <p:grpSp>
        <p:nvGrpSpPr>
          <p:cNvPr id="2328" name="Google Shape;2328;p146"/>
          <p:cNvGrpSpPr/>
          <p:nvPr/>
        </p:nvGrpSpPr>
        <p:grpSpPr>
          <a:xfrm>
            <a:off x="6313865" y="186988"/>
            <a:ext cx="212739" cy="172975"/>
            <a:chOff x="3915500" y="3855877"/>
            <a:chExt cx="539400" cy="346157"/>
          </a:xfrm>
        </p:grpSpPr>
        <p:sp>
          <p:nvSpPr>
            <p:cNvPr id="2329" name="Google Shape;232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1" name="Google Shape;2331;p146"/>
          <p:cNvGrpSpPr/>
          <p:nvPr/>
        </p:nvGrpSpPr>
        <p:grpSpPr>
          <a:xfrm>
            <a:off x="5931279" y="1061669"/>
            <a:ext cx="212739" cy="172975"/>
            <a:chOff x="8142318" y="1892844"/>
            <a:chExt cx="539400" cy="346157"/>
          </a:xfrm>
        </p:grpSpPr>
        <p:sp>
          <p:nvSpPr>
            <p:cNvPr id="2332" name="Google Shape;2332;p146"/>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146"/>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4" name="Google Shape;2334;p146"/>
          <p:cNvGrpSpPr/>
          <p:nvPr/>
        </p:nvGrpSpPr>
        <p:grpSpPr>
          <a:xfrm>
            <a:off x="6313865" y="538963"/>
            <a:ext cx="212739" cy="172975"/>
            <a:chOff x="3915500" y="3855877"/>
            <a:chExt cx="539400" cy="346157"/>
          </a:xfrm>
        </p:grpSpPr>
        <p:sp>
          <p:nvSpPr>
            <p:cNvPr id="2335" name="Google Shape;2335;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7" name="Google Shape;2337;p146"/>
          <p:cNvGrpSpPr/>
          <p:nvPr/>
        </p:nvGrpSpPr>
        <p:grpSpPr>
          <a:xfrm>
            <a:off x="5957490" y="538963"/>
            <a:ext cx="212739" cy="172975"/>
            <a:chOff x="3915500" y="3855877"/>
            <a:chExt cx="539400" cy="346157"/>
          </a:xfrm>
        </p:grpSpPr>
        <p:sp>
          <p:nvSpPr>
            <p:cNvPr id="2338" name="Google Shape;2338;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40" name="Google Shape;2340;p146"/>
          <p:cNvCxnSpPr>
            <a:stCxn id="2329" idx="2"/>
            <a:endCxn id="2336"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2341" name="Google Shape;2341;p146"/>
          <p:cNvGrpSpPr/>
          <p:nvPr/>
        </p:nvGrpSpPr>
        <p:grpSpPr>
          <a:xfrm>
            <a:off x="6313865" y="786613"/>
            <a:ext cx="212739" cy="172975"/>
            <a:chOff x="3915500" y="3855877"/>
            <a:chExt cx="539400" cy="346157"/>
          </a:xfrm>
        </p:grpSpPr>
        <p:sp>
          <p:nvSpPr>
            <p:cNvPr id="2342" name="Google Shape;2342;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44" name="Google Shape;2344;p146"/>
          <p:cNvCxnSpPr>
            <a:stCxn id="2343" idx="0"/>
            <a:endCxn id="2335"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2345" name="Google Shape;2345;p146"/>
          <p:cNvGrpSpPr/>
          <p:nvPr/>
        </p:nvGrpSpPr>
        <p:grpSpPr>
          <a:xfrm>
            <a:off x="6571040" y="1061663"/>
            <a:ext cx="212739" cy="172975"/>
            <a:chOff x="3915500" y="3855877"/>
            <a:chExt cx="539400" cy="346157"/>
          </a:xfrm>
        </p:grpSpPr>
        <p:sp>
          <p:nvSpPr>
            <p:cNvPr id="2346" name="Google Shape;234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8" name="Google Shape;2348;p146"/>
          <p:cNvGrpSpPr/>
          <p:nvPr/>
        </p:nvGrpSpPr>
        <p:grpSpPr>
          <a:xfrm>
            <a:off x="6913940" y="538963"/>
            <a:ext cx="212739" cy="172975"/>
            <a:chOff x="3915500" y="3855877"/>
            <a:chExt cx="539400" cy="346157"/>
          </a:xfrm>
        </p:grpSpPr>
        <p:sp>
          <p:nvSpPr>
            <p:cNvPr id="2349" name="Google Shape;234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1" name="Google Shape;2351;p146"/>
          <p:cNvGrpSpPr/>
          <p:nvPr/>
        </p:nvGrpSpPr>
        <p:grpSpPr>
          <a:xfrm>
            <a:off x="6913940" y="759513"/>
            <a:ext cx="212739" cy="172975"/>
            <a:chOff x="3915500" y="3855877"/>
            <a:chExt cx="539400" cy="346157"/>
          </a:xfrm>
        </p:grpSpPr>
        <p:sp>
          <p:nvSpPr>
            <p:cNvPr id="2352" name="Google Shape;2352;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54" name="Google Shape;2354;p146"/>
          <p:cNvCxnSpPr>
            <a:stCxn id="2347"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2355" name="Google Shape;2355;p146"/>
          <p:cNvCxnSpPr>
            <a:endCxn id="2349"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2356" name="Google Shape;2356;p146"/>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2357" name="Google Shape;2357;p146"/>
          <p:cNvGrpSpPr/>
          <p:nvPr/>
        </p:nvGrpSpPr>
        <p:grpSpPr>
          <a:xfrm>
            <a:off x="6918640" y="1187551"/>
            <a:ext cx="212739" cy="172975"/>
            <a:chOff x="3915500" y="3855877"/>
            <a:chExt cx="539400" cy="346157"/>
          </a:xfrm>
        </p:grpSpPr>
        <p:sp>
          <p:nvSpPr>
            <p:cNvPr id="2358" name="Google Shape;2358;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60" name="Google Shape;2360;p146"/>
          <p:cNvCxnSpPr>
            <a:stCxn id="2346" idx="3"/>
            <a:endCxn id="2358"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2361" name="Google Shape;2361;p146"/>
          <p:cNvCxnSpPr>
            <a:stCxn id="2332" idx="3"/>
            <a:endCxn id="2346"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2362" name="Google Shape;2362;p146"/>
          <p:cNvCxnSpPr>
            <a:stCxn id="2342"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2363" name="Google Shape;2363;p146"/>
          <p:cNvGrpSpPr/>
          <p:nvPr/>
        </p:nvGrpSpPr>
        <p:grpSpPr>
          <a:xfrm>
            <a:off x="6913940" y="1395038"/>
            <a:ext cx="212739" cy="172975"/>
            <a:chOff x="3915500" y="3855877"/>
            <a:chExt cx="539400" cy="346157"/>
          </a:xfrm>
        </p:grpSpPr>
        <p:sp>
          <p:nvSpPr>
            <p:cNvPr id="2364" name="Google Shape;2364;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6" name="Google Shape;2366;p146"/>
          <p:cNvGrpSpPr/>
          <p:nvPr/>
        </p:nvGrpSpPr>
        <p:grpSpPr>
          <a:xfrm>
            <a:off x="6571040" y="1408813"/>
            <a:ext cx="212739" cy="172975"/>
            <a:chOff x="3915500" y="3855877"/>
            <a:chExt cx="539400" cy="346157"/>
          </a:xfrm>
        </p:grpSpPr>
        <p:sp>
          <p:nvSpPr>
            <p:cNvPr id="2367" name="Google Shape;2367;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9" name="Google Shape;2369;p146"/>
          <p:cNvGrpSpPr/>
          <p:nvPr/>
        </p:nvGrpSpPr>
        <p:grpSpPr>
          <a:xfrm>
            <a:off x="5931277" y="1408813"/>
            <a:ext cx="212739" cy="172975"/>
            <a:chOff x="3915500" y="3855877"/>
            <a:chExt cx="539400" cy="346157"/>
          </a:xfrm>
        </p:grpSpPr>
        <p:sp>
          <p:nvSpPr>
            <p:cNvPr id="2370" name="Google Shape;2370;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2" name="Google Shape;2372;p146"/>
          <p:cNvGrpSpPr/>
          <p:nvPr/>
        </p:nvGrpSpPr>
        <p:grpSpPr>
          <a:xfrm>
            <a:off x="5574102" y="1637413"/>
            <a:ext cx="212739" cy="172975"/>
            <a:chOff x="3915500" y="3855877"/>
            <a:chExt cx="539400" cy="346157"/>
          </a:xfrm>
        </p:grpSpPr>
        <p:sp>
          <p:nvSpPr>
            <p:cNvPr id="2373" name="Google Shape;237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5" name="Google Shape;2375;p146"/>
          <p:cNvGrpSpPr/>
          <p:nvPr/>
        </p:nvGrpSpPr>
        <p:grpSpPr>
          <a:xfrm>
            <a:off x="5574102" y="1913638"/>
            <a:ext cx="212739" cy="172975"/>
            <a:chOff x="3915500" y="3855877"/>
            <a:chExt cx="539400" cy="346157"/>
          </a:xfrm>
        </p:grpSpPr>
        <p:sp>
          <p:nvSpPr>
            <p:cNvPr id="2376" name="Google Shape;237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8" name="Google Shape;2378;p146"/>
          <p:cNvGrpSpPr/>
          <p:nvPr/>
        </p:nvGrpSpPr>
        <p:grpSpPr>
          <a:xfrm>
            <a:off x="5574102" y="2189863"/>
            <a:ext cx="212739" cy="172975"/>
            <a:chOff x="3915500" y="3855877"/>
            <a:chExt cx="539400" cy="346157"/>
          </a:xfrm>
        </p:grpSpPr>
        <p:sp>
          <p:nvSpPr>
            <p:cNvPr id="2379" name="Google Shape;237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81" name="Google Shape;2381;p146"/>
          <p:cNvCxnSpPr>
            <a:stCxn id="2332" idx="2"/>
            <a:endCxn id="2371"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382" name="Google Shape;2382;p146"/>
          <p:cNvCxnSpPr>
            <a:stCxn id="2370"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2383" name="Google Shape;2383;p146"/>
          <p:cNvCxnSpPr>
            <a:stCxn id="2373"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384" name="Google Shape;2384;p146"/>
          <p:cNvCxnSpPr>
            <a:stCxn id="2376"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385" name="Google Shape;2385;p146"/>
          <p:cNvCxnSpPr>
            <a:stCxn id="2379"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2386" name="Google Shape;2386;p146"/>
          <p:cNvGrpSpPr/>
          <p:nvPr/>
        </p:nvGrpSpPr>
        <p:grpSpPr>
          <a:xfrm>
            <a:off x="6571040" y="1699963"/>
            <a:ext cx="212739" cy="172975"/>
            <a:chOff x="3915500" y="3855877"/>
            <a:chExt cx="539400" cy="346157"/>
          </a:xfrm>
        </p:grpSpPr>
        <p:sp>
          <p:nvSpPr>
            <p:cNvPr id="2387" name="Google Shape;2387;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89" name="Google Shape;2389;p146"/>
          <p:cNvCxnSpPr>
            <a:stCxn id="2346" idx="2"/>
            <a:endCxn id="2368"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390" name="Google Shape;2390;p146"/>
          <p:cNvCxnSpPr>
            <a:stCxn id="2367" idx="2"/>
            <a:endCxn id="2388"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2391" name="Google Shape;2391;p146"/>
          <p:cNvCxnSpPr>
            <a:stCxn id="2358" idx="2"/>
            <a:endCxn id="2365"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2392" name="Google Shape;2392;p146"/>
          <p:cNvGrpSpPr/>
          <p:nvPr/>
        </p:nvGrpSpPr>
        <p:grpSpPr>
          <a:xfrm>
            <a:off x="7262627" y="1584376"/>
            <a:ext cx="212739" cy="172975"/>
            <a:chOff x="3915500" y="3855877"/>
            <a:chExt cx="539400" cy="346157"/>
          </a:xfrm>
        </p:grpSpPr>
        <p:sp>
          <p:nvSpPr>
            <p:cNvPr id="2393" name="Google Shape;239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5" name="Google Shape;2395;p146"/>
          <p:cNvGrpSpPr/>
          <p:nvPr/>
        </p:nvGrpSpPr>
        <p:grpSpPr>
          <a:xfrm>
            <a:off x="7262627" y="1860601"/>
            <a:ext cx="212739" cy="172975"/>
            <a:chOff x="3915500" y="3855877"/>
            <a:chExt cx="539400" cy="346157"/>
          </a:xfrm>
        </p:grpSpPr>
        <p:sp>
          <p:nvSpPr>
            <p:cNvPr id="2396" name="Google Shape;239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8" name="Google Shape;2398;p146"/>
          <p:cNvGrpSpPr/>
          <p:nvPr/>
        </p:nvGrpSpPr>
        <p:grpSpPr>
          <a:xfrm>
            <a:off x="7262627" y="2136826"/>
            <a:ext cx="212739" cy="172975"/>
            <a:chOff x="3915500" y="3855877"/>
            <a:chExt cx="539400" cy="346157"/>
          </a:xfrm>
        </p:grpSpPr>
        <p:sp>
          <p:nvSpPr>
            <p:cNvPr id="2399" name="Google Shape;239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46"/>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01" name="Google Shape;2401;p146"/>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2402" name="Google Shape;2402;p146"/>
          <p:cNvCxnSpPr>
            <a:stCxn id="2393"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2403" name="Google Shape;2403;p146"/>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2404" name="Google Shape;2404;p146"/>
          <p:cNvCxnSpPr>
            <a:stCxn id="2399"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2405" name="Google Shape;2405;p146"/>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2406" name="Google Shape;2406;p146"/>
          <p:cNvCxnSpPr>
            <a:stCxn id="2338"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2407" name="Google Shape;2407;p146"/>
          <p:cNvGrpSpPr/>
          <p:nvPr/>
        </p:nvGrpSpPr>
        <p:grpSpPr>
          <a:xfrm>
            <a:off x="8414115" y="538963"/>
            <a:ext cx="212739" cy="172975"/>
            <a:chOff x="3915500" y="3855877"/>
            <a:chExt cx="539400" cy="346157"/>
          </a:xfrm>
        </p:grpSpPr>
        <p:sp>
          <p:nvSpPr>
            <p:cNvPr id="2408" name="Google Shape;2408;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0" name="Google Shape;2410;p146"/>
          <p:cNvGrpSpPr/>
          <p:nvPr/>
        </p:nvGrpSpPr>
        <p:grpSpPr>
          <a:xfrm>
            <a:off x="8414115" y="786613"/>
            <a:ext cx="212739" cy="172975"/>
            <a:chOff x="3915500" y="3855877"/>
            <a:chExt cx="539400" cy="346157"/>
          </a:xfrm>
        </p:grpSpPr>
        <p:sp>
          <p:nvSpPr>
            <p:cNvPr id="2411" name="Google Shape;2411;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3" name="Google Shape;2413;p146"/>
          <p:cNvGrpSpPr/>
          <p:nvPr/>
        </p:nvGrpSpPr>
        <p:grpSpPr>
          <a:xfrm>
            <a:off x="8414115" y="1034263"/>
            <a:ext cx="212739" cy="172975"/>
            <a:chOff x="3915500" y="3855877"/>
            <a:chExt cx="539400" cy="346157"/>
          </a:xfrm>
        </p:grpSpPr>
        <p:sp>
          <p:nvSpPr>
            <p:cNvPr id="2414" name="Google Shape;2414;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6" name="Google Shape;2416;p146"/>
          <p:cNvGrpSpPr/>
          <p:nvPr/>
        </p:nvGrpSpPr>
        <p:grpSpPr>
          <a:xfrm>
            <a:off x="8414115" y="1281913"/>
            <a:ext cx="212739" cy="172975"/>
            <a:chOff x="3915500" y="3855877"/>
            <a:chExt cx="539400" cy="346157"/>
          </a:xfrm>
        </p:grpSpPr>
        <p:sp>
          <p:nvSpPr>
            <p:cNvPr id="2417" name="Google Shape;2417;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9" name="Google Shape;2419;p146"/>
          <p:cNvGrpSpPr/>
          <p:nvPr/>
        </p:nvGrpSpPr>
        <p:grpSpPr>
          <a:xfrm>
            <a:off x="7818790" y="250063"/>
            <a:ext cx="212739" cy="172975"/>
            <a:chOff x="3915500" y="3855877"/>
            <a:chExt cx="539400" cy="346157"/>
          </a:xfrm>
        </p:grpSpPr>
        <p:sp>
          <p:nvSpPr>
            <p:cNvPr id="2420" name="Google Shape;2420;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2" name="Google Shape;2422;p146"/>
          <p:cNvGrpSpPr/>
          <p:nvPr/>
        </p:nvGrpSpPr>
        <p:grpSpPr>
          <a:xfrm>
            <a:off x="7514015" y="423051"/>
            <a:ext cx="212739" cy="172975"/>
            <a:chOff x="3915500" y="3855877"/>
            <a:chExt cx="539400" cy="346157"/>
          </a:xfrm>
        </p:grpSpPr>
        <p:sp>
          <p:nvSpPr>
            <p:cNvPr id="2423" name="Google Shape;242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5" name="Google Shape;2425;p146"/>
          <p:cNvGrpSpPr/>
          <p:nvPr/>
        </p:nvGrpSpPr>
        <p:grpSpPr>
          <a:xfrm>
            <a:off x="7514015" y="1034263"/>
            <a:ext cx="212739" cy="172975"/>
            <a:chOff x="3915500" y="3855877"/>
            <a:chExt cx="539400" cy="346157"/>
          </a:xfrm>
        </p:grpSpPr>
        <p:sp>
          <p:nvSpPr>
            <p:cNvPr id="2426" name="Google Shape;242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8" name="Google Shape;2428;p146"/>
          <p:cNvGrpSpPr/>
          <p:nvPr/>
        </p:nvGrpSpPr>
        <p:grpSpPr>
          <a:xfrm>
            <a:off x="7514015" y="1407738"/>
            <a:ext cx="212739" cy="172975"/>
            <a:chOff x="3915500" y="3855877"/>
            <a:chExt cx="539400" cy="346157"/>
          </a:xfrm>
        </p:grpSpPr>
        <p:sp>
          <p:nvSpPr>
            <p:cNvPr id="2429" name="Google Shape;242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1" name="Google Shape;2431;p146"/>
          <p:cNvGrpSpPr/>
          <p:nvPr/>
        </p:nvGrpSpPr>
        <p:grpSpPr>
          <a:xfrm>
            <a:off x="7818790" y="1408813"/>
            <a:ext cx="212739" cy="172975"/>
            <a:chOff x="3915500" y="3855877"/>
            <a:chExt cx="539400" cy="346157"/>
          </a:xfrm>
        </p:grpSpPr>
        <p:sp>
          <p:nvSpPr>
            <p:cNvPr id="2432" name="Google Shape;2432;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4" name="Google Shape;2434;p146"/>
          <p:cNvGrpSpPr/>
          <p:nvPr/>
        </p:nvGrpSpPr>
        <p:grpSpPr>
          <a:xfrm>
            <a:off x="7818790" y="1705638"/>
            <a:ext cx="212739" cy="172975"/>
            <a:chOff x="3915500" y="3855877"/>
            <a:chExt cx="539400" cy="346157"/>
          </a:xfrm>
        </p:grpSpPr>
        <p:sp>
          <p:nvSpPr>
            <p:cNvPr id="2435" name="Google Shape;2435;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37" name="Google Shape;2437;p146"/>
          <p:cNvCxnSpPr>
            <a:stCxn id="2420"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2438" name="Google Shape;2438;p146"/>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2439" name="Google Shape;2439;p146"/>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2440" name="Google Shape;2440;p146"/>
          <p:cNvCxnSpPr>
            <a:stCxn id="2430" idx="0"/>
            <a:endCxn id="2426"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2441" name="Google Shape;2441;p146"/>
          <p:cNvCxnSpPr>
            <a:stCxn id="2433" idx="0"/>
            <a:endCxn id="2426"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2442" name="Google Shape;2442;p146"/>
          <p:cNvCxnSpPr>
            <a:stCxn id="2436" idx="0"/>
            <a:endCxn id="2432"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2443" name="Google Shape;2443;p146"/>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2444" name="Google Shape;2444;p146"/>
          <p:cNvGrpSpPr/>
          <p:nvPr/>
        </p:nvGrpSpPr>
        <p:grpSpPr>
          <a:xfrm>
            <a:off x="6913927" y="291313"/>
            <a:ext cx="212739" cy="172975"/>
            <a:chOff x="3915500" y="3855877"/>
            <a:chExt cx="539400" cy="346157"/>
          </a:xfrm>
        </p:grpSpPr>
        <p:sp>
          <p:nvSpPr>
            <p:cNvPr id="2445" name="Google Shape;2445;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47" name="Google Shape;2447;p146"/>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2448" name="Google Shape;2448;p146"/>
          <p:cNvGrpSpPr/>
          <p:nvPr/>
        </p:nvGrpSpPr>
        <p:grpSpPr>
          <a:xfrm>
            <a:off x="6913902" y="980076"/>
            <a:ext cx="212739" cy="172975"/>
            <a:chOff x="3915500" y="3855877"/>
            <a:chExt cx="539400" cy="346157"/>
          </a:xfrm>
        </p:grpSpPr>
        <p:sp>
          <p:nvSpPr>
            <p:cNvPr id="2449" name="Google Shape;2449;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51" name="Google Shape;2451;p146"/>
          <p:cNvCxnSpPr>
            <a:stCxn id="2346" idx="3"/>
            <a:endCxn id="2449"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2452" name="Google Shape;2452;p146"/>
          <p:cNvGrpSpPr/>
          <p:nvPr/>
        </p:nvGrpSpPr>
        <p:grpSpPr>
          <a:xfrm>
            <a:off x="7514015" y="699201"/>
            <a:ext cx="212739" cy="172975"/>
            <a:chOff x="3915500" y="3855877"/>
            <a:chExt cx="539400" cy="346157"/>
          </a:xfrm>
        </p:grpSpPr>
        <p:sp>
          <p:nvSpPr>
            <p:cNvPr id="2453" name="Google Shape;245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55" name="Google Shape;2455;p146"/>
          <p:cNvCxnSpPr>
            <a:stCxn id="2454" idx="0"/>
            <a:endCxn id="2454"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456" name="Google Shape;2456;p146"/>
          <p:cNvCxnSpPr>
            <a:stCxn id="2454" idx="0"/>
            <a:endCxn id="2454"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457" name="Google Shape;2457;p146"/>
          <p:cNvCxnSpPr>
            <a:stCxn id="2454" idx="0"/>
            <a:endCxn id="2454"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458" name="Google Shape;2458;p146"/>
          <p:cNvCxnSpPr>
            <a:stCxn id="2454" idx="0"/>
            <a:endCxn id="2423"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2459" name="Google Shape;2459;p146"/>
          <p:cNvGrpSpPr/>
          <p:nvPr/>
        </p:nvGrpSpPr>
        <p:grpSpPr>
          <a:xfrm>
            <a:off x="8414115" y="1568013"/>
            <a:ext cx="212739" cy="172975"/>
            <a:chOff x="3915500" y="3855877"/>
            <a:chExt cx="539400" cy="346157"/>
          </a:xfrm>
        </p:grpSpPr>
        <p:sp>
          <p:nvSpPr>
            <p:cNvPr id="2460" name="Google Shape;2460;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2" name="Google Shape;2462;p146"/>
          <p:cNvGrpSpPr/>
          <p:nvPr/>
        </p:nvGrpSpPr>
        <p:grpSpPr>
          <a:xfrm>
            <a:off x="8414115" y="1815663"/>
            <a:ext cx="212739" cy="172975"/>
            <a:chOff x="3915500" y="3855877"/>
            <a:chExt cx="539400" cy="346157"/>
          </a:xfrm>
        </p:grpSpPr>
        <p:sp>
          <p:nvSpPr>
            <p:cNvPr id="2463" name="Google Shape;2463;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46"/>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5" name="Google Shape;2465;p146"/>
          <p:cNvGrpSpPr/>
          <p:nvPr/>
        </p:nvGrpSpPr>
        <p:grpSpPr>
          <a:xfrm>
            <a:off x="8414115" y="2063313"/>
            <a:ext cx="212739" cy="172975"/>
            <a:chOff x="3915500" y="3855877"/>
            <a:chExt cx="539400" cy="346157"/>
          </a:xfrm>
        </p:grpSpPr>
        <p:sp>
          <p:nvSpPr>
            <p:cNvPr id="2466" name="Google Shape;2466;p146"/>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46"/>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8" name="Google Shape;2468;p146"/>
          <p:cNvSpPr/>
          <p:nvPr/>
        </p:nvSpPr>
        <p:spPr>
          <a:xfrm>
            <a:off x="3322970" y="3029918"/>
            <a:ext cx="1950600" cy="12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marR="0" rtl="0" algn="l">
              <a:lnSpc>
                <a:spcPct val="100000"/>
              </a:lnSpc>
              <a:spcBef>
                <a:spcPts val="0"/>
              </a:spcBef>
              <a:spcAft>
                <a:spcPts val="0"/>
              </a:spcAft>
              <a:buSzPts val="1000"/>
              <a:buChar char="+"/>
            </a:pPr>
            <a:r>
              <a:rPr lang="en" sz="1000"/>
              <a:t>activiteit: Activiteit </a:t>
            </a:r>
            <a:r>
              <a:rPr lang="en" sz="1000"/>
              <a:t>[0..*]</a:t>
            </a:r>
            <a:endParaRPr sz="1000"/>
          </a:p>
          <a:p>
            <a:pPr indent="-292100" lvl="0" marL="457200" marR="0" rtl="0" algn="l">
              <a:lnSpc>
                <a:spcPct val="100000"/>
              </a:lnSpc>
              <a:spcBef>
                <a:spcPts val="0"/>
              </a:spcBef>
              <a:spcAft>
                <a:spcPts val="0"/>
              </a:spcAft>
              <a:buSzPts val="1000"/>
              <a:buChar char="+"/>
            </a:pPr>
            <a:r>
              <a:rPr lang="en" sz="1000"/>
              <a:t>TM_Period: Periode </a:t>
            </a:r>
            <a:r>
              <a:rPr lang="en" sz="1000"/>
              <a:t>[0..1]</a:t>
            </a:r>
            <a:endParaRPr sz="1000"/>
          </a:p>
          <a:p>
            <a:pPr indent="-292100" lvl="0" marL="457200" marR="0" rtl="0" algn="l">
              <a:lnSpc>
                <a:spcPct val="100000"/>
              </a:lnSpc>
              <a:spcBef>
                <a:spcPts val="0"/>
              </a:spcBef>
              <a:spcAft>
                <a:spcPts val="0"/>
              </a:spcAft>
              <a:buSzPts val="1000"/>
              <a:buChar char="+"/>
            </a:pPr>
            <a:r>
              <a:rPr lang="en" sz="1000"/>
              <a:t>type: SamenwerkingType </a:t>
            </a:r>
            <a:r>
              <a:rPr lang="en" sz="1000"/>
              <a:t>[0..*]</a:t>
            </a:r>
            <a:endParaRPr sz="1000"/>
          </a:p>
        </p:txBody>
      </p:sp>
      <p:sp>
        <p:nvSpPr>
          <p:cNvPr id="2469" name="Google Shape;2469;p146"/>
          <p:cNvSpPr/>
          <p:nvPr/>
        </p:nvSpPr>
        <p:spPr>
          <a:xfrm>
            <a:off x="3322925" y="2727800"/>
            <a:ext cx="1950600" cy="30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Samenwerking</a:t>
            </a:r>
            <a:endParaRPr b="0" i="0" sz="1200" u="none" cap="none" strike="noStrike">
              <a:solidFill>
                <a:srgbClr val="000000"/>
              </a:solidFill>
              <a:latin typeface="Arial"/>
              <a:ea typeface="Arial"/>
              <a:cs typeface="Arial"/>
              <a:sym typeface="Arial"/>
            </a:endParaRPr>
          </a:p>
        </p:txBody>
      </p:sp>
      <p:sp>
        <p:nvSpPr>
          <p:cNvPr id="2470" name="Google Shape;2470;p146"/>
          <p:cNvSpPr/>
          <p:nvPr/>
        </p:nvSpPr>
        <p:spPr>
          <a:xfrm>
            <a:off x="722572" y="4527825"/>
            <a:ext cx="1630800" cy="4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000"/>
          </a:p>
          <a:p>
            <a:pPr indent="0" lvl="0" marL="0" rtl="0" algn="l">
              <a:spcBef>
                <a:spcPts val="0"/>
              </a:spcBef>
              <a:spcAft>
                <a:spcPts val="0"/>
              </a:spcAft>
              <a:buNone/>
            </a:pPr>
            <a:r>
              <a:rPr lang="en" sz="800"/>
              <a:t> </a:t>
            </a:r>
            <a:endParaRPr sz="1000"/>
          </a:p>
        </p:txBody>
      </p:sp>
      <p:sp>
        <p:nvSpPr>
          <p:cNvPr id="2471" name="Google Shape;2471;p146"/>
          <p:cNvSpPr/>
          <p:nvPr/>
        </p:nvSpPr>
        <p:spPr>
          <a:xfrm>
            <a:off x="722538" y="4225600"/>
            <a:ext cx="1630800" cy="30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Aanbiederprofiel</a:t>
            </a:r>
            <a:endParaRPr b="0" i="0" sz="1200" u="none" cap="none" strike="noStrike">
              <a:solidFill>
                <a:srgbClr val="000000"/>
              </a:solidFill>
              <a:latin typeface="Arial"/>
              <a:ea typeface="Arial"/>
              <a:cs typeface="Arial"/>
              <a:sym typeface="Arial"/>
            </a:endParaRPr>
          </a:p>
        </p:txBody>
      </p:sp>
      <p:cxnSp>
        <p:nvCxnSpPr>
          <p:cNvPr id="2472" name="Google Shape;2472;p146"/>
          <p:cNvCxnSpPr>
            <a:stCxn id="2326" idx="2"/>
            <a:endCxn id="2471" idx="0"/>
          </p:cNvCxnSpPr>
          <p:nvPr/>
        </p:nvCxnSpPr>
        <p:spPr>
          <a:xfrm>
            <a:off x="1537950" y="3367294"/>
            <a:ext cx="0" cy="858300"/>
          </a:xfrm>
          <a:prstGeom prst="straightConnector1">
            <a:avLst/>
          </a:prstGeom>
          <a:noFill/>
          <a:ln cap="flat" cmpd="sng" w="9525">
            <a:solidFill>
              <a:schemeClr val="dk2"/>
            </a:solidFill>
            <a:prstDash val="solid"/>
            <a:round/>
            <a:headEnd len="med" w="med" type="none"/>
            <a:tailEnd len="med" w="med" type="none"/>
          </a:ln>
        </p:spPr>
      </p:cxnSp>
      <p:cxnSp>
        <p:nvCxnSpPr>
          <p:cNvPr id="2473" name="Google Shape;2473;p146"/>
          <p:cNvCxnSpPr>
            <a:stCxn id="2326" idx="3"/>
            <a:endCxn id="2326" idx="2"/>
          </p:cNvCxnSpPr>
          <p:nvPr/>
        </p:nvCxnSpPr>
        <p:spPr>
          <a:xfrm flipH="1">
            <a:off x="1537950" y="2422144"/>
            <a:ext cx="1089300" cy="945300"/>
          </a:xfrm>
          <a:prstGeom prst="bentConnector4">
            <a:avLst>
              <a:gd fmla="val -21860" name="adj1"/>
              <a:gd fmla="val 125175" name="adj2"/>
            </a:avLst>
          </a:prstGeom>
          <a:noFill/>
          <a:ln cap="flat" cmpd="sng" w="9525">
            <a:solidFill>
              <a:schemeClr val="dk2"/>
            </a:solidFill>
            <a:prstDash val="solid"/>
            <a:round/>
            <a:headEnd len="med" w="med" type="none"/>
            <a:tailEnd len="med" w="med" type="none"/>
          </a:ln>
        </p:spPr>
      </p:cxnSp>
      <p:sp>
        <p:nvSpPr>
          <p:cNvPr id="2474" name="Google Shape;2474;p146"/>
          <p:cNvSpPr txBox="1"/>
          <p:nvPr/>
        </p:nvSpPr>
        <p:spPr>
          <a:xfrm>
            <a:off x="754450" y="3312925"/>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+profielVan  0..*</a:t>
            </a:r>
            <a:endParaRPr sz="700">
              <a:latin typeface="Proxima Nova"/>
              <a:ea typeface="Proxima Nova"/>
              <a:cs typeface="Proxima Nova"/>
              <a:sym typeface="Proxima Nova"/>
            </a:endParaRPr>
          </a:p>
        </p:txBody>
      </p:sp>
      <p:sp>
        <p:nvSpPr>
          <p:cNvPr id="2475" name="Google Shape;2475;p146"/>
          <p:cNvSpPr txBox="1"/>
          <p:nvPr/>
        </p:nvSpPr>
        <p:spPr>
          <a:xfrm>
            <a:off x="754450" y="3920375"/>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+heeftProfiel  0..*</a:t>
            </a:r>
            <a:endParaRPr sz="700">
              <a:latin typeface="Proxima Nova"/>
              <a:ea typeface="Proxima Nova"/>
              <a:cs typeface="Proxima Nova"/>
              <a:sym typeface="Proxima Nova"/>
            </a:endParaRPr>
          </a:p>
        </p:txBody>
      </p:sp>
      <p:sp>
        <p:nvSpPr>
          <p:cNvPr id="2476" name="Google Shape;2476;p146"/>
          <p:cNvSpPr txBox="1"/>
          <p:nvPr/>
        </p:nvSpPr>
        <p:spPr>
          <a:xfrm>
            <a:off x="1982200" y="3562125"/>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+werktSamenMet  0..*</a:t>
            </a:r>
            <a:endParaRPr sz="700">
              <a:latin typeface="Proxima Nova"/>
              <a:ea typeface="Proxima Nova"/>
              <a:cs typeface="Proxima Nova"/>
              <a:sym typeface="Proxima Nova"/>
            </a:endParaRPr>
          </a:p>
        </p:txBody>
      </p:sp>
      <p:cxnSp>
        <p:nvCxnSpPr>
          <p:cNvPr id="2477" name="Google Shape;2477;p146"/>
          <p:cNvCxnSpPr>
            <a:stCxn id="2469" idx="1"/>
          </p:cNvCxnSpPr>
          <p:nvPr/>
        </p:nvCxnSpPr>
        <p:spPr>
          <a:xfrm flipH="1">
            <a:off x="2871425" y="2878850"/>
            <a:ext cx="451500" cy="7500"/>
          </a:xfrm>
          <a:prstGeom prst="straightConnector1">
            <a:avLst/>
          </a:prstGeom>
          <a:noFill/>
          <a:ln cap="flat" cmpd="sng" w="9525">
            <a:solidFill>
              <a:schemeClr val="dk2"/>
            </a:solidFill>
            <a:prstDash val="dash"/>
            <a:round/>
            <a:headEnd len="med" w="med" type="none"/>
            <a:tailEnd len="med" w="med" type="none"/>
          </a:ln>
        </p:spPr>
      </p:cxnSp>
      <p:cxnSp>
        <p:nvCxnSpPr>
          <p:cNvPr id="2478" name="Google Shape;2478;p146"/>
          <p:cNvCxnSpPr>
            <a:stCxn id="2327" idx="0"/>
            <a:endCxn id="2327" idx="3"/>
          </p:cNvCxnSpPr>
          <p:nvPr/>
        </p:nvCxnSpPr>
        <p:spPr>
          <a:xfrm flipH="1" rot="-5400000">
            <a:off x="1995600" y="671225"/>
            <a:ext cx="174000" cy="1089300"/>
          </a:xfrm>
          <a:prstGeom prst="bentConnector4">
            <a:avLst>
              <a:gd fmla="val -136853" name="adj1"/>
              <a:gd fmla="val 121860" name="adj2"/>
            </a:avLst>
          </a:prstGeom>
          <a:noFill/>
          <a:ln cap="flat" cmpd="sng" w="9525">
            <a:solidFill>
              <a:schemeClr val="dk2"/>
            </a:solidFill>
            <a:prstDash val="solid"/>
            <a:round/>
            <a:headEnd len="med" w="med" type="none"/>
            <a:tailEnd len="med" w="med" type="none"/>
          </a:ln>
        </p:spPr>
      </p:cxnSp>
      <p:sp>
        <p:nvSpPr>
          <p:cNvPr id="2479" name="Google Shape;2479;p146"/>
          <p:cNvSpPr txBox="1"/>
          <p:nvPr/>
        </p:nvSpPr>
        <p:spPr>
          <a:xfrm>
            <a:off x="2865375" y="1027300"/>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+superAanbieder  0..*</a:t>
            </a:r>
            <a:endParaRPr sz="700">
              <a:latin typeface="Proxima Nova"/>
              <a:ea typeface="Proxima Nova"/>
              <a:cs typeface="Proxima Nova"/>
              <a:sym typeface="Proxima Nova"/>
            </a:endParaRPr>
          </a:p>
        </p:txBody>
      </p:sp>
      <p:sp>
        <p:nvSpPr>
          <p:cNvPr id="2480" name="Google Shape;2480;p146"/>
          <p:cNvSpPr txBox="1"/>
          <p:nvPr/>
        </p:nvSpPr>
        <p:spPr>
          <a:xfrm>
            <a:off x="671725" y="873650"/>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+subAanbieder  0..*</a:t>
            </a:r>
            <a:endParaRPr sz="700">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147"/>
          <p:cNvSpPr/>
          <p:nvPr/>
        </p:nvSpPr>
        <p:spPr>
          <a:xfrm>
            <a:off x="5391150" y="0"/>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147"/>
          <p:cNvSpPr txBox="1"/>
          <p:nvPr/>
        </p:nvSpPr>
        <p:spPr>
          <a:xfrm>
            <a:off x="628650" y="273850"/>
            <a:ext cx="4762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700" u="none" cap="none" strike="noStrike">
                <a:solidFill>
                  <a:srgbClr val="000000"/>
                </a:solidFill>
                <a:latin typeface="Arial"/>
                <a:ea typeface="Arial"/>
                <a:cs typeface="Arial"/>
                <a:sym typeface="Arial"/>
              </a:rPr>
              <a:t>Storyline - Aanbieder</a:t>
            </a:r>
            <a:r>
              <a:rPr b="1" lang="en" sz="2700"/>
              <a:t>P</a:t>
            </a:r>
            <a:r>
              <a:rPr b="1" i="0" lang="en" sz="2700" u="none" cap="none" strike="noStrike">
                <a:solidFill>
                  <a:srgbClr val="000000"/>
                </a:solidFill>
                <a:latin typeface="Arial"/>
                <a:ea typeface="Arial"/>
                <a:cs typeface="Arial"/>
                <a:sym typeface="Arial"/>
              </a:rPr>
              <a:t>rofiel</a:t>
            </a:r>
            <a:endParaRPr b="1" i="0" sz="1900" u="none" cap="none" strike="noStrike">
              <a:solidFill>
                <a:srgbClr val="000000"/>
              </a:solidFill>
              <a:latin typeface="Arial"/>
              <a:ea typeface="Arial"/>
              <a:cs typeface="Arial"/>
              <a:sym typeface="Arial"/>
            </a:endParaRPr>
          </a:p>
        </p:txBody>
      </p:sp>
      <p:sp>
        <p:nvSpPr>
          <p:cNvPr id="2487" name="Google Shape;2487;p147"/>
          <p:cNvSpPr txBox="1"/>
          <p:nvPr/>
        </p:nvSpPr>
        <p:spPr>
          <a:xfrm>
            <a:off x="5521800" y="2764125"/>
            <a:ext cx="3181500" cy="1662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De Aanbieder heeft een </a:t>
            </a:r>
            <a:r>
              <a:rPr b="1" lang="en" sz="1200">
                <a:latin typeface="Proxima Nova"/>
                <a:ea typeface="Proxima Nova"/>
                <a:cs typeface="Proxima Nova"/>
                <a:sym typeface="Proxima Nova"/>
              </a:rPr>
              <a:t>AanbiederProfiel</a:t>
            </a:r>
            <a:r>
              <a:rPr lang="en" sz="1200">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In het Aanbiederprofiel van de Ancienne Belgique is het aanbod en andere informatie is verzameld.</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t/>
            </a:r>
            <a:endParaRPr sz="1200">
              <a:latin typeface="Proxima Nova"/>
              <a:ea typeface="Proxima Nova"/>
              <a:cs typeface="Proxima Nova"/>
              <a:sym typeface="Proxima Nova"/>
            </a:endParaRPr>
          </a:p>
          <a:p>
            <a:pPr indent="0" lvl="0" marL="0" marR="0" rtl="0" algn="just">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Het Aanbiederprofiel is </a:t>
            </a:r>
            <a:r>
              <a:rPr lang="en" sz="1200">
                <a:latin typeface="Proxima Nova"/>
                <a:ea typeface="Proxima Nova"/>
                <a:cs typeface="Proxima Nova"/>
                <a:sym typeface="Proxima Nova"/>
              </a:rPr>
              <a:t>onderverdeeld in </a:t>
            </a:r>
            <a:r>
              <a:rPr b="1" lang="en" sz="1200">
                <a:latin typeface="Proxima Nova"/>
                <a:ea typeface="Proxima Nova"/>
                <a:cs typeface="Proxima Nova"/>
                <a:sym typeface="Proxima Nova"/>
              </a:rPr>
              <a:t>AlgemeenAanbiederkenmerk</a:t>
            </a:r>
            <a:r>
              <a:rPr lang="en" sz="1200">
                <a:latin typeface="Proxima Nova"/>
                <a:ea typeface="Proxima Nova"/>
                <a:cs typeface="Proxima Nova"/>
                <a:sym typeface="Proxima Nova"/>
              </a:rPr>
              <a:t>, </a:t>
            </a:r>
            <a:r>
              <a:rPr b="1" lang="en" sz="1200">
                <a:latin typeface="Proxima Nova"/>
                <a:ea typeface="Proxima Nova"/>
                <a:cs typeface="Proxima Nova"/>
                <a:sym typeface="Proxima Nova"/>
              </a:rPr>
              <a:t>Infrastructuuraabod </a:t>
            </a:r>
            <a:r>
              <a:rPr lang="en" sz="1200">
                <a:latin typeface="Proxima Nova"/>
                <a:ea typeface="Proxima Nova"/>
                <a:cs typeface="Proxima Nova"/>
                <a:sym typeface="Proxima Nova"/>
              </a:rPr>
              <a:t>en het  </a:t>
            </a:r>
            <a:r>
              <a:rPr b="1" lang="en" sz="1200">
                <a:latin typeface="Proxima Nova"/>
                <a:ea typeface="Proxima Nova"/>
                <a:cs typeface="Proxima Nova"/>
                <a:sym typeface="Proxima Nova"/>
              </a:rPr>
              <a:t>Cultuuraanbod</a:t>
            </a:r>
            <a:r>
              <a:rPr lang="en" sz="1200">
                <a:latin typeface="Proxima Nova"/>
                <a:ea typeface="Proxima Nova"/>
                <a:cs typeface="Proxima Nova"/>
                <a:sym typeface="Proxima Nova"/>
              </a:rPr>
              <a:t>.</a:t>
            </a:r>
            <a:endParaRPr i="0" sz="1200" u="none" cap="none" strike="noStrike">
              <a:solidFill>
                <a:srgbClr val="000000"/>
              </a:solidFill>
              <a:latin typeface="Proxima Nova"/>
              <a:ea typeface="Proxima Nova"/>
              <a:cs typeface="Proxima Nova"/>
              <a:sym typeface="Proxima Nova"/>
            </a:endParaRPr>
          </a:p>
        </p:txBody>
      </p:sp>
      <p:sp>
        <p:nvSpPr>
          <p:cNvPr id="2488" name="Google Shape;2488;p147"/>
          <p:cNvSpPr/>
          <p:nvPr/>
        </p:nvSpPr>
        <p:spPr>
          <a:xfrm>
            <a:off x="806251" y="1110810"/>
            <a:ext cx="1248000" cy="60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2489" name="Google Shape;2489;p147"/>
          <p:cNvSpPr/>
          <p:nvPr/>
        </p:nvSpPr>
        <p:spPr>
          <a:xfrm>
            <a:off x="806250" y="756300"/>
            <a:ext cx="1248000" cy="371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t>AanbiederProfiel</a:t>
            </a:r>
            <a:endParaRPr b="0" i="0" sz="1100" u="none" cap="none" strike="noStrike">
              <a:solidFill>
                <a:srgbClr val="000000"/>
              </a:solidFill>
              <a:latin typeface="Arial"/>
              <a:ea typeface="Arial"/>
              <a:cs typeface="Arial"/>
              <a:sym typeface="Arial"/>
            </a:endParaRPr>
          </a:p>
        </p:txBody>
      </p:sp>
      <p:sp>
        <p:nvSpPr>
          <p:cNvPr id="2490" name="Google Shape;2490;p147"/>
          <p:cNvSpPr/>
          <p:nvPr/>
        </p:nvSpPr>
        <p:spPr>
          <a:xfrm>
            <a:off x="2705875" y="1736578"/>
            <a:ext cx="24642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85750" lvl="0" marL="457200" marR="0" rtl="0" algn="l">
              <a:lnSpc>
                <a:spcPct val="100000"/>
              </a:lnSpc>
              <a:spcBef>
                <a:spcPts val="0"/>
              </a:spcBef>
              <a:spcAft>
                <a:spcPts val="0"/>
              </a:spcAft>
              <a:buSzPts val="900"/>
              <a:buChar char="+"/>
            </a:pPr>
            <a:r>
              <a:rPr lang="en" sz="900"/>
              <a:t>officieel: Officieeltype </a:t>
            </a:r>
            <a:r>
              <a:rPr lang="en" sz="900"/>
              <a:t>[0..*]</a:t>
            </a:r>
            <a:endParaRPr sz="900"/>
          </a:p>
          <a:p>
            <a:pPr indent="-285750" lvl="0" marL="457200" marR="0" rtl="0" algn="l">
              <a:lnSpc>
                <a:spcPct val="100000"/>
              </a:lnSpc>
              <a:spcBef>
                <a:spcPts val="0"/>
              </a:spcBef>
              <a:spcAft>
                <a:spcPts val="0"/>
              </a:spcAft>
              <a:buSzPts val="900"/>
              <a:buChar char="+"/>
            </a:pPr>
            <a:r>
              <a:rPr lang="en" sz="900"/>
              <a:t>type: Aanbiedertype [0..*]</a:t>
            </a:r>
            <a:endParaRPr sz="900"/>
          </a:p>
        </p:txBody>
      </p:sp>
      <p:sp>
        <p:nvSpPr>
          <p:cNvPr id="2491" name="Google Shape;2491;p147"/>
          <p:cNvSpPr/>
          <p:nvPr/>
        </p:nvSpPr>
        <p:spPr>
          <a:xfrm>
            <a:off x="2705878" y="1470475"/>
            <a:ext cx="2464200" cy="266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AlgemeenAanbiederkenmerk</a:t>
            </a:r>
            <a:endParaRPr b="0" i="0" sz="1100" u="none" cap="none" strike="noStrike">
              <a:solidFill>
                <a:srgbClr val="000000"/>
              </a:solidFill>
              <a:latin typeface="Arial"/>
              <a:ea typeface="Arial"/>
              <a:cs typeface="Arial"/>
              <a:sym typeface="Arial"/>
            </a:endParaRPr>
          </a:p>
        </p:txBody>
      </p:sp>
      <p:cxnSp>
        <p:nvCxnSpPr>
          <p:cNvPr id="2492" name="Google Shape;2492;p147"/>
          <p:cNvCxnSpPr>
            <a:stCxn id="2488" idx="2"/>
            <a:endCxn id="2490" idx="1"/>
          </p:cNvCxnSpPr>
          <p:nvPr/>
        </p:nvCxnSpPr>
        <p:spPr>
          <a:xfrm flipH="1" rot="-5400000">
            <a:off x="1947301" y="1199760"/>
            <a:ext cx="241500" cy="1275600"/>
          </a:xfrm>
          <a:prstGeom prst="bentConnector2">
            <a:avLst/>
          </a:prstGeom>
          <a:noFill/>
          <a:ln cap="flat" cmpd="sng" w="9525">
            <a:solidFill>
              <a:schemeClr val="dk2"/>
            </a:solidFill>
            <a:prstDash val="solid"/>
            <a:round/>
            <a:headEnd len="med" w="med" type="none"/>
            <a:tailEnd len="med" w="med" type="none"/>
          </a:ln>
        </p:spPr>
      </p:cxnSp>
      <p:sp>
        <p:nvSpPr>
          <p:cNvPr id="2493" name="Google Shape;2493;p147"/>
          <p:cNvSpPr/>
          <p:nvPr/>
        </p:nvSpPr>
        <p:spPr>
          <a:xfrm>
            <a:off x="2705875" y="4602525"/>
            <a:ext cx="24642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85750" lvl="0" marL="457200" marR="0" rtl="0" algn="l">
              <a:lnSpc>
                <a:spcPct val="100000"/>
              </a:lnSpc>
              <a:spcBef>
                <a:spcPts val="0"/>
              </a:spcBef>
              <a:spcAft>
                <a:spcPts val="0"/>
              </a:spcAft>
              <a:buSzPts val="900"/>
              <a:buChar char="+"/>
            </a:pPr>
            <a:r>
              <a:rPr lang="en" sz="900"/>
              <a:t>themaActiviteit: Thematype </a:t>
            </a:r>
            <a:r>
              <a:rPr lang="en" sz="900"/>
              <a:t>[0..*]</a:t>
            </a:r>
            <a:endParaRPr sz="900"/>
          </a:p>
          <a:p>
            <a:pPr indent="-285750" lvl="0" marL="457200" marR="0" rtl="0" algn="l">
              <a:lnSpc>
                <a:spcPct val="100000"/>
              </a:lnSpc>
              <a:spcBef>
                <a:spcPts val="0"/>
              </a:spcBef>
              <a:spcAft>
                <a:spcPts val="0"/>
              </a:spcAft>
              <a:buSzPts val="900"/>
              <a:buChar char="+"/>
            </a:pPr>
            <a:r>
              <a:rPr lang="en" sz="900"/>
              <a:t>typeActiviteit: Activiteittype [0..*]</a:t>
            </a:r>
            <a:r>
              <a:rPr lang="en" sz="900"/>
              <a:t> </a:t>
            </a:r>
            <a:endParaRPr sz="900"/>
          </a:p>
        </p:txBody>
      </p:sp>
      <p:sp>
        <p:nvSpPr>
          <p:cNvPr id="2494" name="Google Shape;2494;p147"/>
          <p:cNvSpPr/>
          <p:nvPr/>
        </p:nvSpPr>
        <p:spPr>
          <a:xfrm>
            <a:off x="2705875" y="4426425"/>
            <a:ext cx="2464200" cy="216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Cultuuraanbod</a:t>
            </a:r>
            <a:endParaRPr b="0" i="0" sz="1100" u="none" cap="none" strike="noStrike">
              <a:solidFill>
                <a:srgbClr val="000000"/>
              </a:solidFill>
              <a:latin typeface="Arial"/>
              <a:ea typeface="Arial"/>
              <a:cs typeface="Arial"/>
              <a:sym typeface="Arial"/>
            </a:endParaRPr>
          </a:p>
        </p:txBody>
      </p:sp>
      <p:grpSp>
        <p:nvGrpSpPr>
          <p:cNvPr id="2495" name="Google Shape;2495;p147"/>
          <p:cNvGrpSpPr/>
          <p:nvPr/>
        </p:nvGrpSpPr>
        <p:grpSpPr>
          <a:xfrm>
            <a:off x="6313865" y="186988"/>
            <a:ext cx="212739" cy="172975"/>
            <a:chOff x="3915500" y="3855877"/>
            <a:chExt cx="539400" cy="346157"/>
          </a:xfrm>
        </p:grpSpPr>
        <p:sp>
          <p:nvSpPr>
            <p:cNvPr id="2496" name="Google Shape;249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8" name="Google Shape;2498;p147"/>
          <p:cNvGrpSpPr/>
          <p:nvPr/>
        </p:nvGrpSpPr>
        <p:grpSpPr>
          <a:xfrm>
            <a:off x="5931279" y="1061669"/>
            <a:ext cx="212739" cy="172975"/>
            <a:chOff x="8142318" y="1892844"/>
            <a:chExt cx="539400" cy="346157"/>
          </a:xfrm>
        </p:grpSpPr>
        <p:sp>
          <p:nvSpPr>
            <p:cNvPr id="2499" name="Google Shape;2499;p147"/>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47"/>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1" name="Google Shape;2501;p147"/>
          <p:cNvGrpSpPr/>
          <p:nvPr/>
        </p:nvGrpSpPr>
        <p:grpSpPr>
          <a:xfrm>
            <a:off x="6313865" y="538963"/>
            <a:ext cx="212739" cy="172975"/>
            <a:chOff x="3915500" y="3855877"/>
            <a:chExt cx="539400" cy="346157"/>
          </a:xfrm>
        </p:grpSpPr>
        <p:sp>
          <p:nvSpPr>
            <p:cNvPr id="2502" name="Google Shape;2502;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4" name="Google Shape;2504;p147"/>
          <p:cNvGrpSpPr/>
          <p:nvPr/>
        </p:nvGrpSpPr>
        <p:grpSpPr>
          <a:xfrm>
            <a:off x="5957490" y="538963"/>
            <a:ext cx="212739" cy="172975"/>
            <a:chOff x="3915500" y="3855877"/>
            <a:chExt cx="539400" cy="346157"/>
          </a:xfrm>
        </p:grpSpPr>
        <p:sp>
          <p:nvSpPr>
            <p:cNvPr id="2505" name="Google Shape;250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07" name="Google Shape;2507;p147"/>
          <p:cNvCxnSpPr>
            <a:stCxn id="2496" idx="2"/>
            <a:endCxn id="2503"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2508" name="Google Shape;2508;p147"/>
          <p:cNvGrpSpPr/>
          <p:nvPr/>
        </p:nvGrpSpPr>
        <p:grpSpPr>
          <a:xfrm>
            <a:off x="6313865" y="786613"/>
            <a:ext cx="212739" cy="172975"/>
            <a:chOff x="3915500" y="3855877"/>
            <a:chExt cx="539400" cy="346157"/>
          </a:xfrm>
        </p:grpSpPr>
        <p:sp>
          <p:nvSpPr>
            <p:cNvPr id="2509" name="Google Shape;250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11" name="Google Shape;2511;p147"/>
          <p:cNvCxnSpPr>
            <a:stCxn id="2510" idx="0"/>
            <a:endCxn id="2502"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2512" name="Google Shape;2512;p147"/>
          <p:cNvGrpSpPr/>
          <p:nvPr/>
        </p:nvGrpSpPr>
        <p:grpSpPr>
          <a:xfrm>
            <a:off x="6571040" y="1061663"/>
            <a:ext cx="212739" cy="172975"/>
            <a:chOff x="3915500" y="3855877"/>
            <a:chExt cx="539400" cy="346157"/>
          </a:xfrm>
        </p:grpSpPr>
        <p:sp>
          <p:nvSpPr>
            <p:cNvPr id="2513" name="Google Shape;251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5" name="Google Shape;2515;p147"/>
          <p:cNvGrpSpPr/>
          <p:nvPr/>
        </p:nvGrpSpPr>
        <p:grpSpPr>
          <a:xfrm>
            <a:off x="6913940" y="538963"/>
            <a:ext cx="212739" cy="172975"/>
            <a:chOff x="3915500" y="3855877"/>
            <a:chExt cx="539400" cy="346157"/>
          </a:xfrm>
        </p:grpSpPr>
        <p:sp>
          <p:nvSpPr>
            <p:cNvPr id="2516" name="Google Shape;251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8" name="Google Shape;2518;p147"/>
          <p:cNvGrpSpPr/>
          <p:nvPr/>
        </p:nvGrpSpPr>
        <p:grpSpPr>
          <a:xfrm>
            <a:off x="6913940" y="759513"/>
            <a:ext cx="212739" cy="172975"/>
            <a:chOff x="3915500" y="3855877"/>
            <a:chExt cx="539400" cy="346157"/>
          </a:xfrm>
        </p:grpSpPr>
        <p:sp>
          <p:nvSpPr>
            <p:cNvPr id="2519" name="Google Shape;251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21" name="Google Shape;2521;p147"/>
          <p:cNvCxnSpPr>
            <a:stCxn id="2514"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2522" name="Google Shape;2522;p147"/>
          <p:cNvCxnSpPr>
            <a:endCxn id="2516"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2523" name="Google Shape;2523;p147"/>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2524" name="Google Shape;2524;p147"/>
          <p:cNvGrpSpPr/>
          <p:nvPr/>
        </p:nvGrpSpPr>
        <p:grpSpPr>
          <a:xfrm>
            <a:off x="6918640" y="1187551"/>
            <a:ext cx="212739" cy="172975"/>
            <a:chOff x="3915500" y="3855877"/>
            <a:chExt cx="539400" cy="346157"/>
          </a:xfrm>
        </p:grpSpPr>
        <p:sp>
          <p:nvSpPr>
            <p:cNvPr id="2525" name="Google Shape;252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27" name="Google Shape;2527;p147"/>
          <p:cNvCxnSpPr>
            <a:stCxn id="2513" idx="3"/>
            <a:endCxn id="2525"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2528" name="Google Shape;2528;p147"/>
          <p:cNvCxnSpPr>
            <a:stCxn id="2499" idx="3"/>
            <a:endCxn id="2513"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2529" name="Google Shape;2529;p147"/>
          <p:cNvCxnSpPr>
            <a:stCxn id="2509"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2530" name="Google Shape;2530;p147"/>
          <p:cNvGrpSpPr/>
          <p:nvPr/>
        </p:nvGrpSpPr>
        <p:grpSpPr>
          <a:xfrm>
            <a:off x="6913940" y="1395038"/>
            <a:ext cx="212739" cy="172975"/>
            <a:chOff x="3915500" y="3855877"/>
            <a:chExt cx="539400" cy="346157"/>
          </a:xfrm>
        </p:grpSpPr>
        <p:sp>
          <p:nvSpPr>
            <p:cNvPr id="2531" name="Google Shape;253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3" name="Google Shape;2533;p147"/>
          <p:cNvGrpSpPr/>
          <p:nvPr/>
        </p:nvGrpSpPr>
        <p:grpSpPr>
          <a:xfrm>
            <a:off x="6571040" y="1408813"/>
            <a:ext cx="212739" cy="172975"/>
            <a:chOff x="3915500" y="3855877"/>
            <a:chExt cx="539400" cy="346157"/>
          </a:xfrm>
        </p:grpSpPr>
        <p:sp>
          <p:nvSpPr>
            <p:cNvPr id="2534" name="Google Shape;253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6" name="Google Shape;2536;p147"/>
          <p:cNvGrpSpPr/>
          <p:nvPr/>
        </p:nvGrpSpPr>
        <p:grpSpPr>
          <a:xfrm>
            <a:off x="5931277" y="1408813"/>
            <a:ext cx="212739" cy="172975"/>
            <a:chOff x="3915500" y="3855877"/>
            <a:chExt cx="539400" cy="346157"/>
          </a:xfrm>
        </p:grpSpPr>
        <p:sp>
          <p:nvSpPr>
            <p:cNvPr id="2537" name="Google Shape;253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9" name="Google Shape;2539;p147"/>
          <p:cNvGrpSpPr/>
          <p:nvPr/>
        </p:nvGrpSpPr>
        <p:grpSpPr>
          <a:xfrm>
            <a:off x="5574102" y="1637413"/>
            <a:ext cx="212739" cy="172975"/>
            <a:chOff x="3915500" y="3855877"/>
            <a:chExt cx="539400" cy="346157"/>
          </a:xfrm>
        </p:grpSpPr>
        <p:sp>
          <p:nvSpPr>
            <p:cNvPr id="2540" name="Google Shape;254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2" name="Google Shape;2542;p147"/>
          <p:cNvGrpSpPr/>
          <p:nvPr/>
        </p:nvGrpSpPr>
        <p:grpSpPr>
          <a:xfrm>
            <a:off x="5574102" y="1913638"/>
            <a:ext cx="212739" cy="172975"/>
            <a:chOff x="3915500" y="3855877"/>
            <a:chExt cx="539400" cy="346157"/>
          </a:xfrm>
        </p:grpSpPr>
        <p:sp>
          <p:nvSpPr>
            <p:cNvPr id="2543" name="Google Shape;254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5" name="Google Shape;2545;p147"/>
          <p:cNvGrpSpPr/>
          <p:nvPr/>
        </p:nvGrpSpPr>
        <p:grpSpPr>
          <a:xfrm>
            <a:off x="5574102" y="2189863"/>
            <a:ext cx="212739" cy="172975"/>
            <a:chOff x="3915500" y="3855877"/>
            <a:chExt cx="539400" cy="346157"/>
          </a:xfrm>
        </p:grpSpPr>
        <p:sp>
          <p:nvSpPr>
            <p:cNvPr id="2546" name="Google Shape;254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48" name="Google Shape;2548;p147"/>
          <p:cNvCxnSpPr>
            <a:stCxn id="2499" idx="2"/>
            <a:endCxn id="2538"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549" name="Google Shape;2549;p147"/>
          <p:cNvCxnSpPr>
            <a:stCxn id="2537"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2550" name="Google Shape;2550;p147"/>
          <p:cNvCxnSpPr>
            <a:stCxn id="2540"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551" name="Google Shape;2551;p147"/>
          <p:cNvCxnSpPr>
            <a:stCxn id="2543"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552" name="Google Shape;2552;p147"/>
          <p:cNvCxnSpPr>
            <a:stCxn id="2546"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2553" name="Google Shape;2553;p147"/>
          <p:cNvGrpSpPr/>
          <p:nvPr/>
        </p:nvGrpSpPr>
        <p:grpSpPr>
          <a:xfrm>
            <a:off x="6571040" y="1699963"/>
            <a:ext cx="212739" cy="172975"/>
            <a:chOff x="3915500" y="3855877"/>
            <a:chExt cx="539400" cy="346157"/>
          </a:xfrm>
        </p:grpSpPr>
        <p:sp>
          <p:nvSpPr>
            <p:cNvPr id="2554" name="Google Shape;255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56" name="Google Shape;2556;p147"/>
          <p:cNvCxnSpPr>
            <a:stCxn id="2513" idx="2"/>
            <a:endCxn id="2535"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557" name="Google Shape;2557;p147"/>
          <p:cNvCxnSpPr>
            <a:stCxn id="2534" idx="2"/>
            <a:endCxn id="2555"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2558" name="Google Shape;2558;p147"/>
          <p:cNvCxnSpPr>
            <a:stCxn id="2525" idx="2"/>
            <a:endCxn id="2532"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2559" name="Google Shape;2559;p147"/>
          <p:cNvGrpSpPr/>
          <p:nvPr/>
        </p:nvGrpSpPr>
        <p:grpSpPr>
          <a:xfrm>
            <a:off x="7262627" y="1584376"/>
            <a:ext cx="212739" cy="172975"/>
            <a:chOff x="3915500" y="3855877"/>
            <a:chExt cx="539400" cy="346157"/>
          </a:xfrm>
        </p:grpSpPr>
        <p:sp>
          <p:nvSpPr>
            <p:cNvPr id="2560" name="Google Shape;256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2" name="Google Shape;2562;p147"/>
          <p:cNvGrpSpPr/>
          <p:nvPr/>
        </p:nvGrpSpPr>
        <p:grpSpPr>
          <a:xfrm>
            <a:off x="7262627" y="1860601"/>
            <a:ext cx="212739" cy="172975"/>
            <a:chOff x="3915500" y="3855877"/>
            <a:chExt cx="539400" cy="346157"/>
          </a:xfrm>
        </p:grpSpPr>
        <p:sp>
          <p:nvSpPr>
            <p:cNvPr id="2563" name="Google Shape;256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5" name="Google Shape;2565;p147"/>
          <p:cNvGrpSpPr/>
          <p:nvPr/>
        </p:nvGrpSpPr>
        <p:grpSpPr>
          <a:xfrm>
            <a:off x="7262627" y="2136826"/>
            <a:ext cx="212739" cy="172975"/>
            <a:chOff x="3915500" y="3855877"/>
            <a:chExt cx="539400" cy="346157"/>
          </a:xfrm>
        </p:grpSpPr>
        <p:sp>
          <p:nvSpPr>
            <p:cNvPr id="2566" name="Google Shape;256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147"/>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68" name="Google Shape;2568;p147"/>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2569" name="Google Shape;2569;p147"/>
          <p:cNvCxnSpPr>
            <a:stCxn id="2560"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2570" name="Google Shape;2570;p147"/>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2571" name="Google Shape;2571;p147"/>
          <p:cNvCxnSpPr>
            <a:stCxn id="2566"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2572" name="Google Shape;2572;p147"/>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2573" name="Google Shape;2573;p147"/>
          <p:cNvCxnSpPr>
            <a:stCxn id="2505"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2574" name="Google Shape;2574;p147"/>
          <p:cNvGrpSpPr/>
          <p:nvPr/>
        </p:nvGrpSpPr>
        <p:grpSpPr>
          <a:xfrm>
            <a:off x="8414115" y="538963"/>
            <a:ext cx="212739" cy="172975"/>
            <a:chOff x="3915500" y="3855877"/>
            <a:chExt cx="539400" cy="346157"/>
          </a:xfrm>
        </p:grpSpPr>
        <p:sp>
          <p:nvSpPr>
            <p:cNvPr id="2575" name="Google Shape;2575;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7" name="Google Shape;2577;p147"/>
          <p:cNvGrpSpPr/>
          <p:nvPr/>
        </p:nvGrpSpPr>
        <p:grpSpPr>
          <a:xfrm>
            <a:off x="8414115" y="786613"/>
            <a:ext cx="212739" cy="172975"/>
            <a:chOff x="3915500" y="3855877"/>
            <a:chExt cx="539400" cy="346157"/>
          </a:xfrm>
        </p:grpSpPr>
        <p:sp>
          <p:nvSpPr>
            <p:cNvPr id="2578" name="Google Shape;2578;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0" name="Google Shape;2580;p147"/>
          <p:cNvGrpSpPr/>
          <p:nvPr/>
        </p:nvGrpSpPr>
        <p:grpSpPr>
          <a:xfrm>
            <a:off x="8414115" y="1034263"/>
            <a:ext cx="212739" cy="172975"/>
            <a:chOff x="3915500" y="3855877"/>
            <a:chExt cx="539400" cy="346157"/>
          </a:xfrm>
        </p:grpSpPr>
        <p:sp>
          <p:nvSpPr>
            <p:cNvPr id="2581" name="Google Shape;2581;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3" name="Google Shape;2583;p147"/>
          <p:cNvGrpSpPr/>
          <p:nvPr/>
        </p:nvGrpSpPr>
        <p:grpSpPr>
          <a:xfrm>
            <a:off x="8414115" y="1281913"/>
            <a:ext cx="212739" cy="172975"/>
            <a:chOff x="3915500" y="3855877"/>
            <a:chExt cx="539400" cy="346157"/>
          </a:xfrm>
        </p:grpSpPr>
        <p:sp>
          <p:nvSpPr>
            <p:cNvPr id="2584" name="Google Shape;2584;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6" name="Google Shape;2586;p147"/>
          <p:cNvGrpSpPr/>
          <p:nvPr/>
        </p:nvGrpSpPr>
        <p:grpSpPr>
          <a:xfrm>
            <a:off x="7818790" y="250063"/>
            <a:ext cx="212739" cy="172975"/>
            <a:chOff x="3915500" y="3855877"/>
            <a:chExt cx="539400" cy="346157"/>
          </a:xfrm>
        </p:grpSpPr>
        <p:sp>
          <p:nvSpPr>
            <p:cNvPr id="2587" name="Google Shape;258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9" name="Google Shape;2589;p147"/>
          <p:cNvGrpSpPr/>
          <p:nvPr/>
        </p:nvGrpSpPr>
        <p:grpSpPr>
          <a:xfrm>
            <a:off x="7514015" y="423051"/>
            <a:ext cx="212739" cy="172975"/>
            <a:chOff x="3915500" y="3855877"/>
            <a:chExt cx="539400" cy="346157"/>
          </a:xfrm>
        </p:grpSpPr>
        <p:sp>
          <p:nvSpPr>
            <p:cNvPr id="2590" name="Google Shape;259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2" name="Google Shape;2592;p147"/>
          <p:cNvGrpSpPr/>
          <p:nvPr/>
        </p:nvGrpSpPr>
        <p:grpSpPr>
          <a:xfrm>
            <a:off x="7514015" y="1034263"/>
            <a:ext cx="212739" cy="172975"/>
            <a:chOff x="3915500" y="3855877"/>
            <a:chExt cx="539400" cy="346157"/>
          </a:xfrm>
        </p:grpSpPr>
        <p:sp>
          <p:nvSpPr>
            <p:cNvPr id="2593" name="Google Shape;259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5" name="Google Shape;2595;p147"/>
          <p:cNvGrpSpPr/>
          <p:nvPr/>
        </p:nvGrpSpPr>
        <p:grpSpPr>
          <a:xfrm>
            <a:off x="7514015" y="1407738"/>
            <a:ext cx="212739" cy="172975"/>
            <a:chOff x="3915500" y="3855877"/>
            <a:chExt cx="539400" cy="346157"/>
          </a:xfrm>
        </p:grpSpPr>
        <p:sp>
          <p:nvSpPr>
            <p:cNvPr id="2596" name="Google Shape;259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8" name="Google Shape;2598;p147"/>
          <p:cNvGrpSpPr/>
          <p:nvPr/>
        </p:nvGrpSpPr>
        <p:grpSpPr>
          <a:xfrm>
            <a:off x="7818790" y="1408813"/>
            <a:ext cx="212739" cy="172975"/>
            <a:chOff x="3915500" y="3855877"/>
            <a:chExt cx="539400" cy="346157"/>
          </a:xfrm>
        </p:grpSpPr>
        <p:sp>
          <p:nvSpPr>
            <p:cNvPr id="2599" name="Google Shape;2599;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1" name="Google Shape;2601;p147"/>
          <p:cNvGrpSpPr/>
          <p:nvPr/>
        </p:nvGrpSpPr>
        <p:grpSpPr>
          <a:xfrm>
            <a:off x="7818790" y="1705638"/>
            <a:ext cx="212739" cy="172975"/>
            <a:chOff x="3915500" y="3855877"/>
            <a:chExt cx="539400" cy="346157"/>
          </a:xfrm>
        </p:grpSpPr>
        <p:sp>
          <p:nvSpPr>
            <p:cNvPr id="2602" name="Google Shape;2602;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04" name="Google Shape;2604;p147"/>
          <p:cNvCxnSpPr>
            <a:stCxn id="2587"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2605" name="Google Shape;2605;p147"/>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2606" name="Google Shape;2606;p147"/>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2607" name="Google Shape;2607;p147"/>
          <p:cNvCxnSpPr>
            <a:stCxn id="2597" idx="0"/>
            <a:endCxn id="2593"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2608" name="Google Shape;2608;p147"/>
          <p:cNvCxnSpPr>
            <a:stCxn id="2600" idx="0"/>
            <a:endCxn id="2593"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2609" name="Google Shape;2609;p147"/>
          <p:cNvCxnSpPr>
            <a:stCxn id="2603" idx="0"/>
            <a:endCxn id="2599"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2610" name="Google Shape;2610;p147"/>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2611" name="Google Shape;2611;p147"/>
          <p:cNvGrpSpPr/>
          <p:nvPr/>
        </p:nvGrpSpPr>
        <p:grpSpPr>
          <a:xfrm>
            <a:off x="6913927" y="291313"/>
            <a:ext cx="212739" cy="172975"/>
            <a:chOff x="3915500" y="3855877"/>
            <a:chExt cx="539400" cy="346157"/>
          </a:xfrm>
        </p:grpSpPr>
        <p:sp>
          <p:nvSpPr>
            <p:cNvPr id="2612" name="Google Shape;2612;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14" name="Google Shape;2614;p147"/>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2615" name="Google Shape;2615;p147"/>
          <p:cNvGrpSpPr/>
          <p:nvPr/>
        </p:nvGrpSpPr>
        <p:grpSpPr>
          <a:xfrm>
            <a:off x="6913902" y="980076"/>
            <a:ext cx="212739" cy="172975"/>
            <a:chOff x="3915500" y="3855877"/>
            <a:chExt cx="539400" cy="346157"/>
          </a:xfrm>
        </p:grpSpPr>
        <p:sp>
          <p:nvSpPr>
            <p:cNvPr id="2616" name="Google Shape;2616;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18" name="Google Shape;2618;p147"/>
          <p:cNvCxnSpPr>
            <a:stCxn id="2513" idx="3"/>
            <a:endCxn id="2616"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2619" name="Google Shape;2619;p147"/>
          <p:cNvGrpSpPr/>
          <p:nvPr/>
        </p:nvGrpSpPr>
        <p:grpSpPr>
          <a:xfrm>
            <a:off x="7514015" y="699201"/>
            <a:ext cx="212739" cy="172975"/>
            <a:chOff x="3915500" y="3855877"/>
            <a:chExt cx="539400" cy="346157"/>
          </a:xfrm>
        </p:grpSpPr>
        <p:sp>
          <p:nvSpPr>
            <p:cNvPr id="2620" name="Google Shape;262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22" name="Google Shape;2622;p147"/>
          <p:cNvCxnSpPr>
            <a:stCxn id="2621" idx="0"/>
            <a:endCxn id="2621"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623" name="Google Shape;2623;p147"/>
          <p:cNvCxnSpPr>
            <a:stCxn id="2621" idx="0"/>
            <a:endCxn id="2621"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624" name="Google Shape;2624;p147"/>
          <p:cNvCxnSpPr>
            <a:stCxn id="2621" idx="0"/>
            <a:endCxn id="2621"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625" name="Google Shape;2625;p147"/>
          <p:cNvCxnSpPr>
            <a:stCxn id="2621" idx="0"/>
            <a:endCxn id="2590"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2626" name="Google Shape;2626;p147"/>
          <p:cNvGrpSpPr/>
          <p:nvPr/>
        </p:nvGrpSpPr>
        <p:grpSpPr>
          <a:xfrm>
            <a:off x="8414115" y="1568013"/>
            <a:ext cx="212739" cy="172975"/>
            <a:chOff x="3915500" y="3855877"/>
            <a:chExt cx="539400" cy="346157"/>
          </a:xfrm>
        </p:grpSpPr>
        <p:sp>
          <p:nvSpPr>
            <p:cNvPr id="2627" name="Google Shape;2627;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9" name="Google Shape;2629;p147"/>
          <p:cNvGrpSpPr/>
          <p:nvPr/>
        </p:nvGrpSpPr>
        <p:grpSpPr>
          <a:xfrm>
            <a:off x="8414115" y="1815663"/>
            <a:ext cx="212739" cy="172975"/>
            <a:chOff x="3915500" y="3855877"/>
            <a:chExt cx="539400" cy="346157"/>
          </a:xfrm>
        </p:grpSpPr>
        <p:sp>
          <p:nvSpPr>
            <p:cNvPr id="2630" name="Google Shape;2630;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147"/>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2" name="Google Shape;2632;p147"/>
          <p:cNvGrpSpPr/>
          <p:nvPr/>
        </p:nvGrpSpPr>
        <p:grpSpPr>
          <a:xfrm>
            <a:off x="8414115" y="2063313"/>
            <a:ext cx="212739" cy="172975"/>
            <a:chOff x="3915500" y="3855877"/>
            <a:chExt cx="539400" cy="346157"/>
          </a:xfrm>
        </p:grpSpPr>
        <p:sp>
          <p:nvSpPr>
            <p:cNvPr id="2633" name="Google Shape;2633;p147"/>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147"/>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35" name="Google Shape;2635;p147"/>
          <p:cNvSpPr/>
          <p:nvPr/>
        </p:nvSpPr>
        <p:spPr>
          <a:xfrm>
            <a:off x="2705875" y="2781200"/>
            <a:ext cx="2464200" cy="131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85750" lvl="0" marL="457200" marR="0" rtl="0" algn="l">
              <a:lnSpc>
                <a:spcPct val="100000"/>
              </a:lnSpc>
              <a:spcBef>
                <a:spcPts val="0"/>
              </a:spcBef>
              <a:spcAft>
                <a:spcPts val="0"/>
              </a:spcAft>
              <a:buSzPts val="900"/>
              <a:buChar char="+"/>
            </a:pPr>
            <a:r>
              <a:rPr lang="en" sz="900"/>
              <a:t>beschikbaarheid: Beschikbaarheid </a:t>
            </a:r>
            <a:r>
              <a:rPr lang="en" sz="900"/>
              <a:t>[0..1]</a:t>
            </a:r>
            <a:endParaRPr sz="900"/>
          </a:p>
          <a:p>
            <a:pPr indent="-285750" lvl="0" marL="457200" marR="0" rtl="0" algn="l">
              <a:lnSpc>
                <a:spcPct val="100000"/>
              </a:lnSpc>
              <a:spcBef>
                <a:spcPts val="0"/>
              </a:spcBef>
              <a:spcAft>
                <a:spcPts val="0"/>
              </a:spcAft>
              <a:buSzPts val="900"/>
              <a:buChar char="+"/>
            </a:pPr>
            <a:r>
              <a:rPr lang="en" sz="900"/>
              <a:t>capaciteitsklasse: Capaciteitsklasse [0..*]</a:t>
            </a:r>
            <a:endParaRPr sz="900"/>
          </a:p>
          <a:p>
            <a:pPr indent="-285750" lvl="0" marL="457200" marR="0" rtl="0" algn="l">
              <a:lnSpc>
                <a:spcPct val="100000"/>
              </a:lnSpc>
              <a:spcBef>
                <a:spcPts val="0"/>
              </a:spcBef>
              <a:spcAft>
                <a:spcPts val="0"/>
              </a:spcAft>
              <a:buSzPts val="900"/>
              <a:buChar char="+"/>
            </a:pPr>
            <a:r>
              <a:rPr lang="en" sz="900"/>
              <a:t>infrastructuurType: Infrastructuurtype</a:t>
            </a:r>
            <a:endParaRPr sz="900"/>
          </a:p>
          <a:p>
            <a:pPr indent="-298450" lvl="0" marL="457200" marR="0" rtl="0" algn="l">
              <a:lnSpc>
                <a:spcPct val="100000"/>
              </a:lnSpc>
              <a:spcBef>
                <a:spcPts val="0"/>
              </a:spcBef>
              <a:spcAft>
                <a:spcPts val="0"/>
              </a:spcAft>
              <a:buSzPts val="1100"/>
              <a:buChar char="+"/>
            </a:pPr>
            <a:r>
              <a:rPr lang="en" sz="900"/>
              <a:t>toegankelijkheid: Toegankelijkheid </a:t>
            </a:r>
            <a:r>
              <a:rPr lang="en" sz="900"/>
              <a:t>[0..1]</a:t>
            </a:r>
            <a:endParaRPr sz="900"/>
          </a:p>
        </p:txBody>
      </p:sp>
      <p:sp>
        <p:nvSpPr>
          <p:cNvPr id="2636" name="Google Shape;2636;p147"/>
          <p:cNvSpPr/>
          <p:nvPr/>
        </p:nvSpPr>
        <p:spPr>
          <a:xfrm>
            <a:off x="2705875" y="2515100"/>
            <a:ext cx="2464200" cy="266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100"/>
              <a:t>Infrastructuuraanbod</a:t>
            </a:r>
            <a:endParaRPr b="0" i="0" sz="1100" u="none" cap="none" strike="noStrike">
              <a:solidFill>
                <a:srgbClr val="000000"/>
              </a:solidFill>
              <a:latin typeface="Arial"/>
              <a:ea typeface="Arial"/>
              <a:cs typeface="Arial"/>
              <a:sym typeface="Arial"/>
            </a:endParaRPr>
          </a:p>
        </p:txBody>
      </p:sp>
      <p:cxnSp>
        <p:nvCxnSpPr>
          <p:cNvPr id="2637" name="Google Shape;2637;p147"/>
          <p:cNvCxnSpPr>
            <a:stCxn id="2488" idx="2"/>
            <a:endCxn id="2635" idx="1"/>
          </p:cNvCxnSpPr>
          <p:nvPr/>
        </p:nvCxnSpPr>
        <p:spPr>
          <a:xfrm flipH="1" rot="-5400000">
            <a:off x="1208401" y="1938660"/>
            <a:ext cx="1719300" cy="1275600"/>
          </a:xfrm>
          <a:prstGeom prst="bentConnector2">
            <a:avLst/>
          </a:prstGeom>
          <a:noFill/>
          <a:ln cap="flat" cmpd="sng" w="9525">
            <a:solidFill>
              <a:schemeClr val="dk2"/>
            </a:solidFill>
            <a:prstDash val="solid"/>
            <a:round/>
            <a:headEnd len="med" w="med" type="none"/>
            <a:tailEnd len="med" w="med" type="none"/>
          </a:ln>
        </p:spPr>
      </p:cxnSp>
      <p:cxnSp>
        <p:nvCxnSpPr>
          <p:cNvPr id="2638" name="Google Shape;2638;p147"/>
          <p:cNvCxnSpPr>
            <a:stCxn id="2488" idx="2"/>
            <a:endCxn id="2493" idx="1"/>
          </p:cNvCxnSpPr>
          <p:nvPr/>
        </p:nvCxnSpPr>
        <p:spPr>
          <a:xfrm flipH="1" rot="-5400000">
            <a:off x="514351" y="2632710"/>
            <a:ext cx="3107400" cy="1275600"/>
          </a:xfrm>
          <a:prstGeom prst="bentConnector2">
            <a:avLst/>
          </a:prstGeom>
          <a:noFill/>
          <a:ln cap="flat" cmpd="sng" w="9525">
            <a:solidFill>
              <a:schemeClr val="dk2"/>
            </a:solidFill>
            <a:prstDash val="solid"/>
            <a:round/>
            <a:headEnd len="med" w="med" type="none"/>
            <a:tailEnd len="med" w="med" type="none"/>
          </a:ln>
        </p:spPr>
      </p:cxnSp>
      <p:sp>
        <p:nvSpPr>
          <p:cNvPr id="2639" name="Google Shape;2639;p147"/>
          <p:cNvSpPr txBox="1"/>
          <p:nvPr/>
        </p:nvSpPr>
        <p:spPr>
          <a:xfrm>
            <a:off x="628650" y="1716800"/>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+isDeelVan  0..*</a:t>
            </a:r>
            <a:endParaRPr sz="700">
              <a:latin typeface="Proxima Nova"/>
              <a:ea typeface="Proxima Nova"/>
              <a:cs typeface="Proxima Nova"/>
              <a:sym typeface="Proxima Nova"/>
            </a:endParaRPr>
          </a:p>
        </p:txBody>
      </p:sp>
      <p:sp>
        <p:nvSpPr>
          <p:cNvPr id="2640" name="Google Shape;2640;p147"/>
          <p:cNvSpPr txBox="1"/>
          <p:nvPr/>
        </p:nvSpPr>
        <p:spPr>
          <a:xfrm>
            <a:off x="1587725" y="1913650"/>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+algemeenKenmerk  0..*</a:t>
            </a:r>
            <a:endParaRPr sz="700">
              <a:latin typeface="Proxima Nova"/>
              <a:ea typeface="Proxima Nova"/>
              <a:cs typeface="Proxima Nova"/>
              <a:sym typeface="Proxima Nova"/>
            </a:endParaRPr>
          </a:p>
        </p:txBody>
      </p:sp>
      <p:sp>
        <p:nvSpPr>
          <p:cNvPr id="2641" name="Google Shape;2641;p147"/>
          <p:cNvSpPr txBox="1"/>
          <p:nvPr/>
        </p:nvSpPr>
        <p:spPr>
          <a:xfrm>
            <a:off x="1859650" y="3436100"/>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+infrastructuur  0..*</a:t>
            </a:r>
            <a:endParaRPr sz="700">
              <a:latin typeface="Proxima Nova"/>
              <a:ea typeface="Proxima Nova"/>
              <a:cs typeface="Proxima Nova"/>
              <a:sym typeface="Proxima Nova"/>
            </a:endParaRPr>
          </a:p>
        </p:txBody>
      </p:sp>
      <p:sp>
        <p:nvSpPr>
          <p:cNvPr id="2642" name="Google Shape;2642;p147"/>
          <p:cNvSpPr txBox="1"/>
          <p:nvPr/>
        </p:nvSpPr>
        <p:spPr>
          <a:xfrm>
            <a:off x="2019450" y="4602525"/>
            <a:ext cx="1171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Proxima Nova"/>
                <a:ea typeface="Proxima Nova"/>
                <a:cs typeface="Proxima Nova"/>
                <a:sym typeface="Proxima Nova"/>
              </a:rPr>
              <a:t>+cultureel  0..*</a:t>
            </a:r>
            <a:endParaRPr sz="700">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148"/>
          <p:cNvSpPr/>
          <p:nvPr/>
        </p:nvSpPr>
        <p:spPr>
          <a:xfrm>
            <a:off x="5391150" y="6475"/>
            <a:ext cx="3748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148"/>
          <p:cNvSpPr txBox="1"/>
          <p:nvPr/>
        </p:nvSpPr>
        <p:spPr>
          <a:xfrm>
            <a:off x="628650" y="273850"/>
            <a:ext cx="4762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2700" u="none" cap="none" strike="noStrike">
                <a:solidFill>
                  <a:srgbClr val="000000"/>
                </a:solidFill>
                <a:latin typeface="Arial"/>
                <a:ea typeface="Arial"/>
                <a:cs typeface="Arial"/>
                <a:sym typeface="Arial"/>
              </a:rPr>
              <a:t>Storyline - </a:t>
            </a:r>
            <a:r>
              <a:rPr b="1" lang="en" sz="2700"/>
              <a:t>Infrastructuur</a:t>
            </a:r>
            <a:endParaRPr b="1" i="0" sz="2600" u="none" cap="none" strike="noStrike">
              <a:solidFill>
                <a:srgbClr val="000000"/>
              </a:solidFill>
              <a:latin typeface="Arial"/>
              <a:ea typeface="Arial"/>
              <a:cs typeface="Arial"/>
              <a:sym typeface="Arial"/>
            </a:endParaRPr>
          </a:p>
        </p:txBody>
      </p:sp>
      <p:sp>
        <p:nvSpPr>
          <p:cNvPr id="2649" name="Google Shape;2649;p148"/>
          <p:cNvSpPr txBox="1"/>
          <p:nvPr/>
        </p:nvSpPr>
        <p:spPr>
          <a:xfrm>
            <a:off x="628650" y="864200"/>
            <a:ext cx="3856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300"/>
              <a:buFont typeface="Arial"/>
              <a:buNone/>
            </a:pPr>
            <a:r>
              <a:rPr lang="en" sz="1300">
                <a:solidFill>
                  <a:schemeClr val="dk1"/>
                </a:solidFill>
                <a:latin typeface="Calibri"/>
                <a:ea typeface="Calibri"/>
                <a:cs typeface="Calibri"/>
                <a:sym typeface="Calibri"/>
              </a:rPr>
              <a:t>De Ancienne Belgique heeft infrastructuur, ofwel zelf in bezit, ofwel in gebruik wordt voor het festival</a:t>
            </a:r>
            <a:r>
              <a:rPr lang="en"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2650" name="Google Shape;2650;p148"/>
          <p:cNvSpPr txBox="1"/>
          <p:nvPr/>
        </p:nvSpPr>
        <p:spPr>
          <a:xfrm>
            <a:off x="5521800" y="2764125"/>
            <a:ext cx="318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Proxima Nova"/>
              <a:ea typeface="Proxima Nova"/>
              <a:cs typeface="Proxima Nova"/>
              <a:sym typeface="Proxima Nova"/>
            </a:endParaRPr>
          </a:p>
        </p:txBody>
      </p:sp>
      <p:sp>
        <p:nvSpPr>
          <p:cNvPr id="2651" name="Google Shape;2651;p148"/>
          <p:cNvSpPr txBox="1"/>
          <p:nvPr/>
        </p:nvSpPr>
        <p:spPr>
          <a:xfrm>
            <a:off x="5499825" y="2527200"/>
            <a:ext cx="3573600" cy="221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Proxima Nova"/>
                <a:ea typeface="Proxima Nova"/>
                <a:cs typeface="Proxima Nova"/>
                <a:sym typeface="Proxima Nova"/>
              </a:rPr>
              <a:t>De infrastructuur rond een activiteit is enerzijds gelinkt als </a:t>
            </a:r>
            <a:r>
              <a:rPr b="1" lang="en" sz="1200">
                <a:latin typeface="Proxima Nova"/>
                <a:ea typeface="Proxima Nova"/>
                <a:cs typeface="Proxima Nova"/>
                <a:sym typeface="Proxima Nova"/>
              </a:rPr>
              <a:t>infrastructuur</a:t>
            </a:r>
            <a:r>
              <a:rPr lang="en" sz="1200">
                <a:latin typeface="Proxima Nova"/>
                <a:ea typeface="Proxima Nova"/>
                <a:cs typeface="Proxima Nova"/>
                <a:sym typeface="Proxima Nova"/>
              </a:rPr>
              <a:t> als attribuut bij </a:t>
            </a:r>
            <a:r>
              <a:rPr b="1" lang="en" sz="1200">
                <a:latin typeface="Proxima Nova"/>
                <a:ea typeface="Proxima Nova"/>
                <a:cs typeface="Proxima Nova"/>
                <a:sym typeface="Proxima Nova"/>
              </a:rPr>
              <a:t>Activiteit</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just">
              <a:spcBef>
                <a:spcPts val="0"/>
              </a:spcBef>
              <a:spcAft>
                <a:spcPts val="0"/>
              </a:spcAft>
              <a:buNone/>
            </a:pPr>
            <a:r>
              <a:t/>
            </a:r>
            <a:endParaRPr sz="1200">
              <a:latin typeface="Proxima Nova"/>
              <a:ea typeface="Proxima Nova"/>
              <a:cs typeface="Proxima Nova"/>
              <a:sym typeface="Proxima Nova"/>
            </a:endParaRPr>
          </a:p>
          <a:p>
            <a:pPr indent="0" lvl="0" marL="0" rtl="0" algn="just">
              <a:spcBef>
                <a:spcPts val="0"/>
              </a:spcBef>
              <a:spcAft>
                <a:spcPts val="0"/>
              </a:spcAft>
              <a:buNone/>
            </a:pPr>
            <a:r>
              <a:rPr lang="en" sz="1200">
                <a:latin typeface="Proxima Nova"/>
                <a:ea typeface="Proxima Nova"/>
                <a:cs typeface="Proxima Nova"/>
                <a:sym typeface="Proxima Nova"/>
              </a:rPr>
              <a:t>Anderzijds is het ook voorzien dat een </a:t>
            </a:r>
            <a:r>
              <a:rPr b="1" lang="en" sz="1200">
                <a:latin typeface="Proxima Nova"/>
                <a:ea typeface="Proxima Nova"/>
                <a:cs typeface="Proxima Nova"/>
                <a:sym typeface="Proxima Nova"/>
              </a:rPr>
              <a:t>Aanbieder</a:t>
            </a:r>
            <a:r>
              <a:rPr lang="en" sz="1200">
                <a:latin typeface="Proxima Nova"/>
                <a:ea typeface="Proxima Nova"/>
                <a:cs typeface="Proxima Nova"/>
                <a:sym typeface="Proxima Nova"/>
              </a:rPr>
              <a:t> een </a:t>
            </a:r>
            <a:r>
              <a:rPr b="1" lang="en" sz="1200">
                <a:latin typeface="Proxima Nova"/>
                <a:ea typeface="Proxima Nova"/>
                <a:cs typeface="Proxima Nova"/>
                <a:sym typeface="Proxima Nova"/>
              </a:rPr>
              <a:t>Infrastructuuraanbod</a:t>
            </a:r>
            <a:r>
              <a:rPr lang="en" sz="1200">
                <a:latin typeface="Proxima Nova"/>
                <a:ea typeface="Proxima Nova"/>
                <a:cs typeface="Proxima Nova"/>
                <a:sym typeface="Proxima Nova"/>
              </a:rPr>
              <a:t> heeft, via het Aanbiederprofiel.</a:t>
            </a:r>
            <a:endParaRPr sz="1200">
              <a:latin typeface="Proxima Nova"/>
              <a:ea typeface="Proxima Nova"/>
              <a:cs typeface="Proxima Nova"/>
              <a:sym typeface="Proxima Nova"/>
            </a:endParaRPr>
          </a:p>
          <a:p>
            <a:pPr indent="0" lvl="0" marL="0" rtl="0" algn="just">
              <a:spcBef>
                <a:spcPts val="0"/>
              </a:spcBef>
              <a:spcAft>
                <a:spcPts val="0"/>
              </a:spcAft>
              <a:buNone/>
            </a:pPr>
            <a:r>
              <a:t/>
            </a:r>
            <a:endParaRPr sz="1200">
              <a:latin typeface="Proxima Nova"/>
              <a:ea typeface="Proxima Nova"/>
              <a:cs typeface="Proxima Nova"/>
              <a:sym typeface="Proxima Nova"/>
            </a:endParaRPr>
          </a:p>
          <a:p>
            <a:pPr indent="0" lvl="0" marL="0" rtl="0" algn="just">
              <a:spcBef>
                <a:spcPts val="0"/>
              </a:spcBef>
              <a:spcAft>
                <a:spcPts val="0"/>
              </a:spcAft>
              <a:buNone/>
            </a:pPr>
            <a:r>
              <a:rPr lang="en" sz="1200">
                <a:solidFill>
                  <a:srgbClr val="FF0000"/>
                </a:solidFill>
                <a:latin typeface="Proxima Nova"/>
                <a:ea typeface="Proxima Nova"/>
                <a:cs typeface="Proxima Nova"/>
                <a:sym typeface="Proxima Nova"/>
              </a:rPr>
              <a:t>Lopend OSLO-traject: Cultuur- &amp; Jeugdinfrastructuur. </a:t>
            </a:r>
            <a:r>
              <a:rPr lang="en" sz="1200">
                <a:latin typeface="Proxima Nova"/>
                <a:ea typeface="Proxima Nova"/>
                <a:cs typeface="Proxima Nova"/>
                <a:sym typeface="Proxima Nova"/>
              </a:rPr>
              <a:t>Bedoeling om in dit traject enkel de essentiële zaken voor cultuurparticipatie mee te nemen. </a:t>
            </a:r>
            <a:endParaRPr sz="1200">
              <a:latin typeface="Proxima Nova"/>
              <a:ea typeface="Proxima Nova"/>
              <a:cs typeface="Proxima Nova"/>
              <a:sym typeface="Proxima Nova"/>
            </a:endParaRPr>
          </a:p>
        </p:txBody>
      </p:sp>
      <p:sp>
        <p:nvSpPr>
          <p:cNvPr id="2652" name="Google Shape;2652;p148"/>
          <p:cNvSpPr/>
          <p:nvPr/>
        </p:nvSpPr>
        <p:spPr>
          <a:xfrm>
            <a:off x="932475" y="2356632"/>
            <a:ext cx="2311200" cy="14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marR="0" rtl="0" algn="l">
              <a:lnSpc>
                <a:spcPct val="100000"/>
              </a:lnSpc>
              <a:spcBef>
                <a:spcPts val="0"/>
              </a:spcBef>
              <a:spcAft>
                <a:spcPts val="0"/>
              </a:spcAft>
              <a:buSzPts val="1000"/>
              <a:buChar char="+"/>
            </a:pPr>
            <a:r>
              <a:rPr lang="en" sz="1000"/>
              <a:t>beschikbaarheid: Beschikbaarheid  </a:t>
            </a:r>
            <a:r>
              <a:rPr lang="en" sz="1000"/>
              <a:t>[0..1]</a:t>
            </a:r>
            <a:endParaRPr sz="1000"/>
          </a:p>
          <a:p>
            <a:pPr indent="-292100" lvl="0" marL="457200" marR="0" rtl="0" algn="l">
              <a:lnSpc>
                <a:spcPct val="100000"/>
              </a:lnSpc>
              <a:spcBef>
                <a:spcPts val="0"/>
              </a:spcBef>
              <a:spcAft>
                <a:spcPts val="0"/>
              </a:spcAft>
              <a:buSzPts val="1000"/>
              <a:buChar char="+"/>
            </a:pPr>
            <a:r>
              <a:rPr lang="en" sz="1000"/>
              <a:t>capaciteit: KwantitatieveWaarde</a:t>
            </a:r>
            <a:endParaRPr sz="1000"/>
          </a:p>
          <a:p>
            <a:pPr indent="-292100" lvl="0" marL="457200" marR="0" rtl="0" algn="l">
              <a:lnSpc>
                <a:spcPct val="100000"/>
              </a:lnSpc>
              <a:spcBef>
                <a:spcPts val="0"/>
              </a:spcBef>
              <a:spcAft>
                <a:spcPts val="0"/>
              </a:spcAft>
              <a:buSzPts val="1000"/>
              <a:buChar char="+"/>
            </a:pPr>
            <a:r>
              <a:rPr lang="en" sz="1000"/>
              <a:t>toegankelijkheid: Toegankelijkheid [0..1]</a:t>
            </a:r>
            <a:endParaRPr sz="1000"/>
          </a:p>
          <a:p>
            <a:pPr indent="-292100" lvl="0" marL="457200" marR="0" rtl="0" algn="l">
              <a:lnSpc>
                <a:spcPct val="100000"/>
              </a:lnSpc>
              <a:spcBef>
                <a:spcPts val="0"/>
              </a:spcBef>
              <a:spcAft>
                <a:spcPts val="0"/>
              </a:spcAft>
              <a:buSzPts val="1000"/>
              <a:buChar char="+"/>
            </a:pPr>
            <a:r>
              <a:rPr lang="en" sz="1000"/>
              <a:t>type: Infrastructuurtype [0..*]</a:t>
            </a:r>
            <a:endParaRPr sz="1000"/>
          </a:p>
        </p:txBody>
      </p:sp>
      <p:sp>
        <p:nvSpPr>
          <p:cNvPr id="2653" name="Google Shape;2653;p148"/>
          <p:cNvSpPr/>
          <p:nvPr/>
        </p:nvSpPr>
        <p:spPr>
          <a:xfrm>
            <a:off x="932475" y="2025525"/>
            <a:ext cx="2311200" cy="331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t>Infrastructuur</a:t>
            </a:r>
            <a:endParaRPr b="0" i="0" sz="1200" u="none" cap="none" strike="noStrike">
              <a:solidFill>
                <a:srgbClr val="000000"/>
              </a:solidFill>
              <a:latin typeface="Arial"/>
              <a:ea typeface="Arial"/>
              <a:cs typeface="Arial"/>
              <a:sym typeface="Arial"/>
            </a:endParaRPr>
          </a:p>
        </p:txBody>
      </p:sp>
      <p:sp>
        <p:nvSpPr>
          <p:cNvPr id="2654" name="Google Shape;2654;p148"/>
          <p:cNvSpPr txBox="1"/>
          <p:nvPr/>
        </p:nvSpPr>
        <p:spPr>
          <a:xfrm>
            <a:off x="3275100" y="2718725"/>
            <a:ext cx="163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a:t>
            </a:r>
            <a:r>
              <a:rPr lang="en" sz="1000">
                <a:latin typeface="Proxima Nova"/>
                <a:ea typeface="Proxima Nova"/>
                <a:cs typeface="Proxima Nova"/>
                <a:sym typeface="Proxima Nova"/>
              </a:rPr>
              <a:t>superinfrastructuur  0..*</a:t>
            </a:r>
            <a:endParaRPr sz="1000">
              <a:latin typeface="Proxima Nova"/>
              <a:ea typeface="Proxima Nova"/>
              <a:cs typeface="Proxima Nova"/>
              <a:sym typeface="Proxima Nova"/>
            </a:endParaRPr>
          </a:p>
        </p:txBody>
      </p:sp>
      <p:sp>
        <p:nvSpPr>
          <p:cNvPr id="2655" name="Google Shape;2655;p148"/>
          <p:cNvSpPr txBox="1"/>
          <p:nvPr/>
        </p:nvSpPr>
        <p:spPr>
          <a:xfrm>
            <a:off x="2088075" y="3996050"/>
            <a:ext cx="184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+s</a:t>
            </a:r>
            <a:r>
              <a:rPr lang="en" sz="1000">
                <a:latin typeface="Proxima Nova"/>
                <a:ea typeface="Proxima Nova"/>
                <a:cs typeface="Proxima Nova"/>
                <a:sym typeface="Proxima Nova"/>
              </a:rPr>
              <a:t>ubinfrastructuur  0..*</a:t>
            </a:r>
            <a:endParaRPr sz="1000">
              <a:latin typeface="Proxima Nova"/>
              <a:ea typeface="Proxima Nova"/>
              <a:cs typeface="Proxima Nova"/>
              <a:sym typeface="Proxima Nova"/>
            </a:endParaRPr>
          </a:p>
        </p:txBody>
      </p:sp>
      <p:cxnSp>
        <p:nvCxnSpPr>
          <p:cNvPr id="2656" name="Google Shape;2656;p148"/>
          <p:cNvCxnSpPr>
            <a:stCxn id="2652" idx="2"/>
            <a:endCxn id="2652" idx="3"/>
          </p:cNvCxnSpPr>
          <p:nvPr/>
        </p:nvCxnSpPr>
        <p:spPr>
          <a:xfrm rot="-5400000">
            <a:off x="2315625" y="2829882"/>
            <a:ext cx="700500" cy="1155600"/>
          </a:xfrm>
          <a:prstGeom prst="bentConnector4">
            <a:avLst>
              <a:gd fmla="val -33994" name="adj1"/>
              <a:gd fmla="val 120606" name="adj2"/>
            </a:avLst>
          </a:prstGeom>
          <a:noFill/>
          <a:ln cap="flat" cmpd="sng" w="9525">
            <a:solidFill>
              <a:schemeClr val="dk2"/>
            </a:solidFill>
            <a:prstDash val="solid"/>
            <a:round/>
            <a:headEnd len="med" w="med" type="none"/>
            <a:tailEnd len="med" w="med" type="none"/>
          </a:ln>
        </p:spPr>
      </p:cxnSp>
      <p:grpSp>
        <p:nvGrpSpPr>
          <p:cNvPr id="2657" name="Google Shape;2657;p148"/>
          <p:cNvGrpSpPr/>
          <p:nvPr/>
        </p:nvGrpSpPr>
        <p:grpSpPr>
          <a:xfrm>
            <a:off x="6313865" y="186988"/>
            <a:ext cx="212739" cy="172975"/>
            <a:chOff x="3915500" y="3855877"/>
            <a:chExt cx="539400" cy="346157"/>
          </a:xfrm>
        </p:grpSpPr>
        <p:sp>
          <p:nvSpPr>
            <p:cNvPr id="2658" name="Google Shape;265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0" name="Google Shape;2660;p148"/>
          <p:cNvGrpSpPr/>
          <p:nvPr/>
        </p:nvGrpSpPr>
        <p:grpSpPr>
          <a:xfrm>
            <a:off x="5931279" y="1061669"/>
            <a:ext cx="212739" cy="172975"/>
            <a:chOff x="8142318" y="1892844"/>
            <a:chExt cx="539400" cy="346157"/>
          </a:xfrm>
        </p:grpSpPr>
        <p:sp>
          <p:nvSpPr>
            <p:cNvPr id="2661" name="Google Shape;2661;p148"/>
            <p:cNvSpPr/>
            <p:nvPr/>
          </p:nvSpPr>
          <p:spPr>
            <a:xfrm>
              <a:off x="8142318" y="1994501"/>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148"/>
            <p:cNvSpPr/>
            <p:nvPr/>
          </p:nvSpPr>
          <p:spPr>
            <a:xfrm>
              <a:off x="8142318" y="1892844"/>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3" name="Google Shape;2663;p148"/>
          <p:cNvGrpSpPr/>
          <p:nvPr/>
        </p:nvGrpSpPr>
        <p:grpSpPr>
          <a:xfrm>
            <a:off x="6313865" y="538963"/>
            <a:ext cx="212739" cy="172975"/>
            <a:chOff x="3915500" y="3855877"/>
            <a:chExt cx="539400" cy="346157"/>
          </a:xfrm>
        </p:grpSpPr>
        <p:sp>
          <p:nvSpPr>
            <p:cNvPr id="2664" name="Google Shape;2664;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6" name="Google Shape;2666;p148"/>
          <p:cNvGrpSpPr/>
          <p:nvPr/>
        </p:nvGrpSpPr>
        <p:grpSpPr>
          <a:xfrm>
            <a:off x="5957490" y="538963"/>
            <a:ext cx="212739" cy="172975"/>
            <a:chOff x="3915500" y="3855877"/>
            <a:chExt cx="539400" cy="346157"/>
          </a:xfrm>
        </p:grpSpPr>
        <p:sp>
          <p:nvSpPr>
            <p:cNvPr id="2667" name="Google Shape;2667;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69" name="Google Shape;2669;p148"/>
          <p:cNvCxnSpPr>
            <a:stCxn id="2658" idx="2"/>
            <a:endCxn id="2665" idx="0"/>
          </p:cNvCxnSpPr>
          <p:nvPr/>
        </p:nvCxnSpPr>
        <p:spPr>
          <a:xfrm>
            <a:off x="6420234" y="359963"/>
            <a:ext cx="0" cy="179100"/>
          </a:xfrm>
          <a:prstGeom prst="straightConnector1">
            <a:avLst/>
          </a:prstGeom>
          <a:noFill/>
          <a:ln cap="flat" cmpd="sng" w="9525">
            <a:solidFill>
              <a:schemeClr val="dk2"/>
            </a:solidFill>
            <a:prstDash val="solid"/>
            <a:round/>
            <a:headEnd len="sm" w="sm" type="none"/>
            <a:tailEnd len="sm" w="sm" type="none"/>
          </a:ln>
        </p:spPr>
      </p:cxnSp>
      <p:grpSp>
        <p:nvGrpSpPr>
          <p:cNvPr id="2670" name="Google Shape;2670;p148"/>
          <p:cNvGrpSpPr/>
          <p:nvPr/>
        </p:nvGrpSpPr>
        <p:grpSpPr>
          <a:xfrm>
            <a:off x="6313865" y="786613"/>
            <a:ext cx="212739" cy="172975"/>
            <a:chOff x="3915500" y="3855877"/>
            <a:chExt cx="539400" cy="346157"/>
          </a:xfrm>
        </p:grpSpPr>
        <p:sp>
          <p:nvSpPr>
            <p:cNvPr id="2671" name="Google Shape;2671;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73" name="Google Shape;2673;p148"/>
          <p:cNvCxnSpPr>
            <a:stCxn id="2672" idx="0"/>
            <a:endCxn id="2664" idx="2"/>
          </p:cNvCxnSpPr>
          <p:nvPr/>
        </p:nvCxnSpPr>
        <p:spPr>
          <a:xfrm rot="10800000">
            <a:off x="6420234" y="711913"/>
            <a:ext cx="0" cy="74700"/>
          </a:xfrm>
          <a:prstGeom prst="straightConnector1">
            <a:avLst/>
          </a:prstGeom>
          <a:noFill/>
          <a:ln cap="flat" cmpd="sng" w="9525">
            <a:solidFill>
              <a:schemeClr val="dk2"/>
            </a:solidFill>
            <a:prstDash val="solid"/>
            <a:round/>
            <a:headEnd len="med" w="med" type="none"/>
            <a:tailEnd len="med" w="med" type="none"/>
          </a:ln>
        </p:spPr>
      </p:cxnSp>
      <p:grpSp>
        <p:nvGrpSpPr>
          <p:cNvPr id="2674" name="Google Shape;2674;p148"/>
          <p:cNvGrpSpPr/>
          <p:nvPr/>
        </p:nvGrpSpPr>
        <p:grpSpPr>
          <a:xfrm>
            <a:off x="6571040" y="1061663"/>
            <a:ext cx="212739" cy="172975"/>
            <a:chOff x="3915500" y="3855877"/>
            <a:chExt cx="539400" cy="346157"/>
          </a:xfrm>
        </p:grpSpPr>
        <p:sp>
          <p:nvSpPr>
            <p:cNvPr id="2675" name="Google Shape;2675;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7" name="Google Shape;2677;p148"/>
          <p:cNvGrpSpPr/>
          <p:nvPr/>
        </p:nvGrpSpPr>
        <p:grpSpPr>
          <a:xfrm>
            <a:off x="6913940" y="538963"/>
            <a:ext cx="212739" cy="172975"/>
            <a:chOff x="3915500" y="3855877"/>
            <a:chExt cx="539400" cy="346157"/>
          </a:xfrm>
        </p:grpSpPr>
        <p:sp>
          <p:nvSpPr>
            <p:cNvPr id="2678" name="Google Shape;267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0" name="Google Shape;2680;p148"/>
          <p:cNvGrpSpPr/>
          <p:nvPr/>
        </p:nvGrpSpPr>
        <p:grpSpPr>
          <a:xfrm>
            <a:off x="6913940" y="759513"/>
            <a:ext cx="212739" cy="172975"/>
            <a:chOff x="3915500" y="3855877"/>
            <a:chExt cx="539400" cy="346157"/>
          </a:xfrm>
        </p:grpSpPr>
        <p:sp>
          <p:nvSpPr>
            <p:cNvPr id="2681" name="Google Shape;2681;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83" name="Google Shape;2683;p148"/>
          <p:cNvCxnSpPr>
            <a:stCxn id="2676" idx="0"/>
          </p:cNvCxnSpPr>
          <p:nvPr/>
        </p:nvCxnSpPr>
        <p:spPr>
          <a:xfrm flipH="1" rot="10800000">
            <a:off x="6677409" y="404963"/>
            <a:ext cx="9000" cy="656700"/>
          </a:xfrm>
          <a:prstGeom prst="straightConnector1">
            <a:avLst/>
          </a:prstGeom>
          <a:noFill/>
          <a:ln cap="flat" cmpd="sng" w="9525">
            <a:solidFill>
              <a:schemeClr val="dk2"/>
            </a:solidFill>
            <a:prstDash val="solid"/>
            <a:round/>
            <a:headEnd len="med" w="med" type="none"/>
            <a:tailEnd len="med" w="med" type="none"/>
          </a:ln>
        </p:spPr>
      </p:cxnSp>
      <p:cxnSp>
        <p:nvCxnSpPr>
          <p:cNvPr id="2684" name="Google Shape;2684;p148"/>
          <p:cNvCxnSpPr>
            <a:endCxn id="2678" idx="1"/>
          </p:cNvCxnSpPr>
          <p:nvPr/>
        </p:nvCxnSpPr>
        <p:spPr>
          <a:xfrm flipH="1" rot="10800000">
            <a:off x="6686540" y="650849"/>
            <a:ext cx="227400" cy="1500"/>
          </a:xfrm>
          <a:prstGeom prst="straightConnector1">
            <a:avLst/>
          </a:prstGeom>
          <a:noFill/>
          <a:ln cap="flat" cmpd="sng" w="9525">
            <a:solidFill>
              <a:schemeClr val="dk2"/>
            </a:solidFill>
            <a:prstDash val="solid"/>
            <a:round/>
            <a:headEnd len="med" w="med" type="none"/>
            <a:tailEnd len="med" w="med" type="none"/>
          </a:ln>
        </p:spPr>
      </p:cxnSp>
      <p:cxnSp>
        <p:nvCxnSpPr>
          <p:cNvPr id="2685" name="Google Shape;2685;p148"/>
          <p:cNvCxnSpPr/>
          <p:nvPr/>
        </p:nvCxnSpPr>
        <p:spPr>
          <a:xfrm rot="10800000">
            <a:off x="6670427" y="870649"/>
            <a:ext cx="237000" cy="3000"/>
          </a:xfrm>
          <a:prstGeom prst="straightConnector1">
            <a:avLst/>
          </a:prstGeom>
          <a:noFill/>
          <a:ln cap="flat" cmpd="sng" w="9525">
            <a:solidFill>
              <a:schemeClr val="dk2"/>
            </a:solidFill>
            <a:prstDash val="solid"/>
            <a:round/>
            <a:headEnd len="med" w="med" type="none"/>
            <a:tailEnd len="med" w="med" type="none"/>
          </a:ln>
        </p:spPr>
      </p:cxnSp>
      <p:grpSp>
        <p:nvGrpSpPr>
          <p:cNvPr id="2686" name="Google Shape;2686;p148"/>
          <p:cNvGrpSpPr/>
          <p:nvPr/>
        </p:nvGrpSpPr>
        <p:grpSpPr>
          <a:xfrm>
            <a:off x="6918640" y="1187551"/>
            <a:ext cx="212739" cy="172975"/>
            <a:chOff x="3915500" y="3855877"/>
            <a:chExt cx="539400" cy="346157"/>
          </a:xfrm>
        </p:grpSpPr>
        <p:sp>
          <p:nvSpPr>
            <p:cNvPr id="2687" name="Google Shape;2687;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14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689" name="Google Shape;2689;p148"/>
          <p:cNvCxnSpPr>
            <a:stCxn id="2675" idx="3"/>
            <a:endCxn id="2687" idx="1"/>
          </p:cNvCxnSpPr>
          <p:nvPr/>
        </p:nvCxnSpPr>
        <p:spPr>
          <a:xfrm>
            <a:off x="6783779" y="1173549"/>
            <a:ext cx="135000" cy="126000"/>
          </a:xfrm>
          <a:prstGeom prst="straightConnector1">
            <a:avLst/>
          </a:prstGeom>
          <a:noFill/>
          <a:ln cap="flat" cmpd="sng" w="9525">
            <a:solidFill>
              <a:schemeClr val="dk2"/>
            </a:solidFill>
            <a:prstDash val="solid"/>
            <a:round/>
            <a:headEnd len="med" w="med" type="none"/>
            <a:tailEnd len="med" w="med" type="none"/>
          </a:ln>
        </p:spPr>
      </p:cxnSp>
      <p:cxnSp>
        <p:nvCxnSpPr>
          <p:cNvPr id="2690" name="Google Shape;2690;p148"/>
          <p:cNvCxnSpPr>
            <a:stCxn id="2661" idx="3"/>
            <a:endCxn id="2675" idx="1"/>
          </p:cNvCxnSpPr>
          <p:nvPr/>
        </p:nvCxnSpPr>
        <p:spPr>
          <a:xfrm>
            <a:off x="6144019" y="1173555"/>
            <a:ext cx="426900" cy="0"/>
          </a:xfrm>
          <a:prstGeom prst="straightConnector1">
            <a:avLst/>
          </a:prstGeom>
          <a:noFill/>
          <a:ln cap="flat" cmpd="sng" w="9525">
            <a:solidFill>
              <a:schemeClr val="dk2"/>
            </a:solidFill>
            <a:prstDash val="solid"/>
            <a:round/>
            <a:headEnd len="med" w="med" type="none"/>
            <a:tailEnd len="med" w="med" type="none"/>
          </a:ln>
        </p:spPr>
      </p:cxnSp>
      <p:cxnSp>
        <p:nvCxnSpPr>
          <p:cNvPr id="2691" name="Google Shape;2691;p148"/>
          <p:cNvCxnSpPr>
            <a:stCxn id="2671" idx="2"/>
          </p:cNvCxnSpPr>
          <p:nvPr/>
        </p:nvCxnSpPr>
        <p:spPr>
          <a:xfrm flipH="1">
            <a:off x="6419934" y="959588"/>
            <a:ext cx="300" cy="216900"/>
          </a:xfrm>
          <a:prstGeom prst="straightConnector1">
            <a:avLst/>
          </a:prstGeom>
          <a:noFill/>
          <a:ln cap="flat" cmpd="sng" w="9525">
            <a:solidFill>
              <a:schemeClr val="dk2"/>
            </a:solidFill>
            <a:prstDash val="solid"/>
            <a:round/>
            <a:headEnd len="med" w="med" type="none"/>
            <a:tailEnd len="med" w="med" type="none"/>
          </a:ln>
        </p:spPr>
      </p:cxnSp>
      <p:grpSp>
        <p:nvGrpSpPr>
          <p:cNvPr id="2692" name="Google Shape;2692;p148"/>
          <p:cNvGrpSpPr/>
          <p:nvPr/>
        </p:nvGrpSpPr>
        <p:grpSpPr>
          <a:xfrm>
            <a:off x="6913940" y="1395038"/>
            <a:ext cx="212739" cy="172975"/>
            <a:chOff x="3915500" y="3855877"/>
            <a:chExt cx="539400" cy="346157"/>
          </a:xfrm>
        </p:grpSpPr>
        <p:sp>
          <p:nvSpPr>
            <p:cNvPr id="2693" name="Google Shape;2693;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14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5" name="Google Shape;2695;p148"/>
          <p:cNvGrpSpPr/>
          <p:nvPr/>
        </p:nvGrpSpPr>
        <p:grpSpPr>
          <a:xfrm>
            <a:off x="6571040" y="1408813"/>
            <a:ext cx="212739" cy="172975"/>
            <a:chOff x="3915500" y="3855877"/>
            <a:chExt cx="539400" cy="346157"/>
          </a:xfrm>
        </p:grpSpPr>
        <p:sp>
          <p:nvSpPr>
            <p:cNvPr id="2696" name="Google Shape;2696;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8" name="Google Shape;2698;p148"/>
          <p:cNvGrpSpPr/>
          <p:nvPr/>
        </p:nvGrpSpPr>
        <p:grpSpPr>
          <a:xfrm>
            <a:off x="5931277" y="1408813"/>
            <a:ext cx="212739" cy="172975"/>
            <a:chOff x="3915500" y="3855877"/>
            <a:chExt cx="539400" cy="346157"/>
          </a:xfrm>
        </p:grpSpPr>
        <p:sp>
          <p:nvSpPr>
            <p:cNvPr id="2699" name="Google Shape;2699;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1" name="Google Shape;2701;p148"/>
          <p:cNvGrpSpPr/>
          <p:nvPr/>
        </p:nvGrpSpPr>
        <p:grpSpPr>
          <a:xfrm>
            <a:off x="5574102" y="1637413"/>
            <a:ext cx="212739" cy="172975"/>
            <a:chOff x="3915500" y="3855877"/>
            <a:chExt cx="539400" cy="346157"/>
          </a:xfrm>
        </p:grpSpPr>
        <p:sp>
          <p:nvSpPr>
            <p:cNvPr id="2702" name="Google Shape;2702;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4" name="Google Shape;2704;p148"/>
          <p:cNvGrpSpPr/>
          <p:nvPr/>
        </p:nvGrpSpPr>
        <p:grpSpPr>
          <a:xfrm>
            <a:off x="5574102" y="1913638"/>
            <a:ext cx="212739" cy="172975"/>
            <a:chOff x="3915500" y="3855877"/>
            <a:chExt cx="539400" cy="346157"/>
          </a:xfrm>
        </p:grpSpPr>
        <p:sp>
          <p:nvSpPr>
            <p:cNvPr id="2705" name="Google Shape;2705;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7" name="Google Shape;2707;p148"/>
          <p:cNvGrpSpPr/>
          <p:nvPr/>
        </p:nvGrpSpPr>
        <p:grpSpPr>
          <a:xfrm>
            <a:off x="5574102" y="2189863"/>
            <a:ext cx="212739" cy="172975"/>
            <a:chOff x="3915500" y="3855877"/>
            <a:chExt cx="539400" cy="346157"/>
          </a:xfrm>
        </p:grpSpPr>
        <p:sp>
          <p:nvSpPr>
            <p:cNvPr id="2708" name="Google Shape;270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10" name="Google Shape;2710;p148"/>
          <p:cNvCxnSpPr>
            <a:stCxn id="2661" idx="2"/>
            <a:endCxn id="2700" idx="0"/>
          </p:cNvCxnSpPr>
          <p:nvPr/>
        </p:nvCxnSpPr>
        <p:spPr>
          <a:xfrm>
            <a:off x="6037649" y="1234644"/>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711" name="Google Shape;2711;p148"/>
          <p:cNvCxnSpPr>
            <a:stCxn id="2699" idx="2"/>
          </p:cNvCxnSpPr>
          <p:nvPr/>
        </p:nvCxnSpPr>
        <p:spPr>
          <a:xfrm flipH="1">
            <a:off x="6034047" y="1581788"/>
            <a:ext cx="3600" cy="723300"/>
          </a:xfrm>
          <a:prstGeom prst="straightConnector1">
            <a:avLst/>
          </a:prstGeom>
          <a:noFill/>
          <a:ln cap="flat" cmpd="sng" w="9525">
            <a:solidFill>
              <a:schemeClr val="dk2"/>
            </a:solidFill>
            <a:prstDash val="solid"/>
            <a:round/>
            <a:headEnd len="med" w="med" type="none"/>
            <a:tailEnd len="med" w="med" type="none"/>
          </a:ln>
        </p:spPr>
      </p:cxnSp>
      <p:cxnSp>
        <p:nvCxnSpPr>
          <p:cNvPr id="2712" name="Google Shape;2712;p148"/>
          <p:cNvCxnSpPr>
            <a:stCxn id="2702" idx="3"/>
          </p:cNvCxnSpPr>
          <p:nvPr/>
        </p:nvCxnSpPr>
        <p:spPr>
          <a:xfrm flipH="1" rot="10800000">
            <a:off x="5786841" y="1747799"/>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713" name="Google Shape;2713;p148"/>
          <p:cNvCxnSpPr>
            <a:stCxn id="2705" idx="3"/>
          </p:cNvCxnSpPr>
          <p:nvPr/>
        </p:nvCxnSpPr>
        <p:spPr>
          <a:xfrm flipH="1" rot="10800000">
            <a:off x="5786841" y="2024024"/>
            <a:ext cx="252000" cy="1500"/>
          </a:xfrm>
          <a:prstGeom prst="straightConnector1">
            <a:avLst/>
          </a:prstGeom>
          <a:noFill/>
          <a:ln cap="flat" cmpd="sng" w="9525">
            <a:solidFill>
              <a:schemeClr val="dk2"/>
            </a:solidFill>
            <a:prstDash val="solid"/>
            <a:round/>
            <a:headEnd len="med" w="med" type="none"/>
            <a:tailEnd len="med" w="med" type="none"/>
          </a:ln>
        </p:spPr>
      </p:cxnSp>
      <p:cxnSp>
        <p:nvCxnSpPr>
          <p:cNvPr id="2714" name="Google Shape;2714;p148"/>
          <p:cNvCxnSpPr>
            <a:stCxn id="2708" idx="3"/>
          </p:cNvCxnSpPr>
          <p:nvPr/>
        </p:nvCxnSpPr>
        <p:spPr>
          <a:xfrm flipH="1" rot="10800000">
            <a:off x="5786841" y="2300249"/>
            <a:ext cx="252000" cy="1500"/>
          </a:xfrm>
          <a:prstGeom prst="straightConnector1">
            <a:avLst/>
          </a:prstGeom>
          <a:noFill/>
          <a:ln cap="flat" cmpd="sng" w="9525">
            <a:solidFill>
              <a:schemeClr val="dk2"/>
            </a:solidFill>
            <a:prstDash val="solid"/>
            <a:round/>
            <a:headEnd len="med" w="med" type="none"/>
            <a:tailEnd len="med" w="med" type="none"/>
          </a:ln>
        </p:spPr>
      </p:cxnSp>
      <p:grpSp>
        <p:nvGrpSpPr>
          <p:cNvPr id="2715" name="Google Shape;2715;p148"/>
          <p:cNvGrpSpPr/>
          <p:nvPr/>
        </p:nvGrpSpPr>
        <p:grpSpPr>
          <a:xfrm>
            <a:off x="6571040" y="1699963"/>
            <a:ext cx="212739" cy="172975"/>
            <a:chOff x="3915500" y="3855877"/>
            <a:chExt cx="539400" cy="346157"/>
          </a:xfrm>
        </p:grpSpPr>
        <p:sp>
          <p:nvSpPr>
            <p:cNvPr id="2716" name="Google Shape;2716;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18" name="Google Shape;2718;p148"/>
          <p:cNvCxnSpPr>
            <a:stCxn id="2675" idx="2"/>
            <a:endCxn id="2697" idx="0"/>
          </p:cNvCxnSpPr>
          <p:nvPr/>
        </p:nvCxnSpPr>
        <p:spPr>
          <a:xfrm>
            <a:off x="6677409" y="1234638"/>
            <a:ext cx="0" cy="174300"/>
          </a:xfrm>
          <a:prstGeom prst="straightConnector1">
            <a:avLst/>
          </a:prstGeom>
          <a:noFill/>
          <a:ln cap="flat" cmpd="sng" w="9525">
            <a:solidFill>
              <a:schemeClr val="dk2"/>
            </a:solidFill>
            <a:prstDash val="solid"/>
            <a:round/>
            <a:headEnd len="med" w="med" type="none"/>
            <a:tailEnd len="med" w="med" type="none"/>
          </a:ln>
        </p:spPr>
      </p:cxnSp>
      <p:cxnSp>
        <p:nvCxnSpPr>
          <p:cNvPr id="2719" name="Google Shape;2719;p148"/>
          <p:cNvCxnSpPr>
            <a:stCxn id="2696" idx="2"/>
            <a:endCxn id="2717" idx="0"/>
          </p:cNvCxnSpPr>
          <p:nvPr/>
        </p:nvCxnSpPr>
        <p:spPr>
          <a:xfrm>
            <a:off x="6677409" y="1581788"/>
            <a:ext cx="0" cy="118200"/>
          </a:xfrm>
          <a:prstGeom prst="straightConnector1">
            <a:avLst/>
          </a:prstGeom>
          <a:noFill/>
          <a:ln cap="flat" cmpd="sng" w="9525">
            <a:solidFill>
              <a:schemeClr val="dk2"/>
            </a:solidFill>
            <a:prstDash val="solid"/>
            <a:round/>
            <a:headEnd len="med" w="med" type="none"/>
            <a:tailEnd len="med" w="med" type="none"/>
          </a:ln>
        </p:spPr>
      </p:cxnSp>
      <p:cxnSp>
        <p:nvCxnSpPr>
          <p:cNvPr id="2720" name="Google Shape;2720;p148"/>
          <p:cNvCxnSpPr>
            <a:stCxn id="2687" idx="2"/>
            <a:endCxn id="2694" idx="0"/>
          </p:cNvCxnSpPr>
          <p:nvPr/>
        </p:nvCxnSpPr>
        <p:spPr>
          <a:xfrm flipH="1">
            <a:off x="7020209" y="1360525"/>
            <a:ext cx="4800" cy="34500"/>
          </a:xfrm>
          <a:prstGeom prst="straightConnector1">
            <a:avLst/>
          </a:prstGeom>
          <a:noFill/>
          <a:ln cap="flat" cmpd="sng" w="9525">
            <a:solidFill>
              <a:schemeClr val="dk2"/>
            </a:solidFill>
            <a:prstDash val="solid"/>
            <a:round/>
            <a:headEnd len="med" w="med" type="none"/>
            <a:tailEnd len="med" w="med" type="none"/>
          </a:ln>
        </p:spPr>
      </p:cxnSp>
      <p:grpSp>
        <p:nvGrpSpPr>
          <p:cNvPr id="2721" name="Google Shape;2721;p148"/>
          <p:cNvGrpSpPr/>
          <p:nvPr/>
        </p:nvGrpSpPr>
        <p:grpSpPr>
          <a:xfrm>
            <a:off x="7262627" y="1584376"/>
            <a:ext cx="212739" cy="172975"/>
            <a:chOff x="3915500" y="3855877"/>
            <a:chExt cx="539400" cy="346157"/>
          </a:xfrm>
        </p:grpSpPr>
        <p:sp>
          <p:nvSpPr>
            <p:cNvPr id="2722" name="Google Shape;2722;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14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4" name="Google Shape;2724;p148"/>
          <p:cNvGrpSpPr/>
          <p:nvPr/>
        </p:nvGrpSpPr>
        <p:grpSpPr>
          <a:xfrm>
            <a:off x="7262627" y="1860601"/>
            <a:ext cx="212739" cy="172975"/>
            <a:chOff x="3915500" y="3855877"/>
            <a:chExt cx="539400" cy="346157"/>
          </a:xfrm>
        </p:grpSpPr>
        <p:sp>
          <p:nvSpPr>
            <p:cNvPr id="2725" name="Google Shape;2725;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148"/>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7" name="Google Shape;2727;p148"/>
          <p:cNvGrpSpPr/>
          <p:nvPr/>
        </p:nvGrpSpPr>
        <p:grpSpPr>
          <a:xfrm>
            <a:off x="7262627" y="2136826"/>
            <a:ext cx="212739" cy="172975"/>
            <a:chOff x="3915500" y="3855877"/>
            <a:chExt cx="539400" cy="346157"/>
          </a:xfrm>
        </p:grpSpPr>
        <p:sp>
          <p:nvSpPr>
            <p:cNvPr id="2728" name="Google Shape;272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14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30" name="Google Shape;2730;p148"/>
          <p:cNvCxnSpPr/>
          <p:nvPr/>
        </p:nvCxnSpPr>
        <p:spPr>
          <a:xfrm flipH="1">
            <a:off x="7025797" y="1584363"/>
            <a:ext cx="300" cy="660600"/>
          </a:xfrm>
          <a:prstGeom prst="straightConnector1">
            <a:avLst/>
          </a:prstGeom>
          <a:noFill/>
          <a:ln cap="flat" cmpd="sng" w="9525">
            <a:solidFill>
              <a:schemeClr val="dk2"/>
            </a:solidFill>
            <a:prstDash val="solid"/>
            <a:round/>
            <a:headEnd len="med" w="med" type="none"/>
            <a:tailEnd len="med" w="med" type="none"/>
          </a:ln>
        </p:spPr>
      </p:cxnSp>
      <p:cxnSp>
        <p:nvCxnSpPr>
          <p:cNvPr id="2731" name="Google Shape;2731;p148"/>
          <p:cNvCxnSpPr>
            <a:stCxn id="2722" idx="1"/>
          </p:cNvCxnSpPr>
          <p:nvPr/>
        </p:nvCxnSpPr>
        <p:spPr>
          <a:xfrm flipH="1">
            <a:off x="7025627" y="1696262"/>
            <a:ext cx="237000" cy="1200"/>
          </a:xfrm>
          <a:prstGeom prst="straightConnector1">
            <a:avLst/>
          </a:prstGeom>
          <a:noFill/>
          <a:ln cap="flat" cmpd="sng" w="9525">
            <a:solidFill>
              <a:schemeClr val="dk2"/>
            </a:solidFill>
            <a:prstDash val="solid"/>
            <a:round/>
            <a:headEnd len="med" w="med" type="none"/>
            <a:tailEnd len="med" w="med" type="none"/>
          </a:ln>
        </p:spPr>
      </p:cxnSp>
      <p:cxnSp>
        <p:nvCxnSpPr>
          <p:cNvPr id="2732" name="Google Shape;2732;p148"/>
          <p:cNvCxnSpPr/>
          <p:nvPr/>
        </p:nvCxnSpPr>
        <p:spPr>
          <a:xfrm rot="10800000">
            <a:off x="7030427" y="1968887"/>
            <a:ext cx="232200" cy="3600"/>
          </a:xfrm>
          <a:prstGeom prst="straightConnector1">
            <a:avLst/>
          </a:prstGeom>
          <a:noFill/>
          <a:ln cap="flat" cmpd="sng" w="9525">
            <a:solidFill>
              <a:schemeClr val="dk2"/>
            </a:solidFill>
            <a:prstDash val="solid"/>
            <a:round/>
            <a:headEnd len="med" w="med" type="none"/>
            <a:tailEnd len="med" w="med" type="none"/>
          </a:ln>
        </p:spPr>
      </p:cxnSp>
      <p:cxnSp>
        <p:nvCxnSpPr>
          <p:cNvPr id="2733" name="Google Shape;2733;p148"/>
          <p:cNvCxnSpPr>
            <a:stCxn id="2728" idx="1"/>
          </p:cNvCxnSpPr>
          <p:nvPr/>
        </p:nvCxnSpPr>
        <p:spPr>
          <a:xfrm flipH="1">
            <a:off x="7020827" y="2248712"/>
            <a:ext cx="241800" cy="1200"/>
          </a:xfrm>
          <a:prstGeom prst="straightConnector1">
            <a:avLst/>
          </a:prstGeom>
          <a:noFill/>
          <a:ln cap="flat" cmpd="sng" w="9525">
            <a:solidFill>
              <a:schemeClr val="dk2"/>
            </a:solidFill>
            <a:prstDash val="solid"/>
            <a:round/>
            <a:headEnd len="med" w="med" type="none"/>
            <a:tailEnd len="med" w="med" type="none"/>
          </a:ln>
        </p:spPr>
      </p:cxnSp>
      <p:cxnSp>
        <p:nvCxnSpPr>
          <p:cNvPr id="2734" name="Google Shape;2734;p148"/>
          <p:cNvCxnSpPr/>
          <p:nvPr/>
        </p:nvCxnSpPr>
        <p:spPr>
          <a:xfrm rot="10800000">
            <a:off x="6057965" y="895499"/>
            <a:ext cx="255900" cy="3000"/>
          </a:xfrm>
          <a:prstGeom prst="straightConnector1">
            <a:avLst/>
          </a:prstGeom>
          <a:noFill/>
          <a:ln cap="flat" cmpd="sng" w="9525">
            <a:solidFill>
              <a:schemeClr val="dk2"/>
            </a:solidFill>
            <a:prstDash val="solid"/>
            <a:round/>
            <a:headEnd len="med" w="med" type="none"/>
            <a:tailEnd len="med" w="med" type="none"/>
          </a:ln>
        </p:spPr>
      </p:cxnSp>
      <p:cxnSp>
        <p:nvCxnSpPr>
          <p:cNvPr id="2735" name="Google Shape;2735;p148"/>
          <p:cNvCxnSpPr>
            <a:stCxn id="2667" idx="2"/>
          </p:cNvCxnSpPr>
          <p:nvPr/>
        </p:nvCxnSpPr>
        <p:spPr>
          <a:xfrm flipH="1">
            <a:off x="6062659" y="711938"/>
            <a:ext cx="1200" cy="192900"/>
          </a:xfrm>
          <a:prstGeom prst="straightConnector1">
            <a:avLst/>
          </a:prstGeom>
          <a:noFill/>
          <a:ln cap="flat" cmpd="sng" w="9525">
            <a:solidFill>
              <a:schemeClr val="dk2"/>
            </a:solidFill>
            <a:prstDash val="solid"/>
            <a:round/>
            <a:headEnd len="med" w="med" type="none"/>
            <a:tailEnd len="med" w="med" type="none"/>
          </a:ln>
        </p:spPr>
      </p:cxnSp>
      <p:grpSp>
        <p:nvGrpSpPr>
          <p:cNvPr id="2736" name="Google Shape;2736;p148"/>
          <p:cNvGrpSpPr/>
          <p:nvPr/>
        </p:nvGrpSpPr>
        <p:grpSpPr>
          <a:xfrm>
            <a:off x="8414115" y="538963"/>
            <a:ext cx="212739" cy="172975"/>
            <a:chOff x="3915500" y="3855877"/>
            <a:chExt cx="539400" cy="346157"/>
          </a:xfrm>
        </p:grpSpPr>
        <p:sp>
          <p:nvSpPr>
            <p:cNvPr id="2737" name="Google Shape;2737;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9" name="Google Shape;2739;p148"/>
          <p:cNvGrpSpPr/>
          <p:nvPr/>
        </p:nvGrpSpPr>
        <p:grpSpPr>
          <a:xfrm>
            <a:off x="8414115" y="786613"/>
            <a:ext cx="212739" cy="172975"/>
            <a:chOff x="3915500" y="3855877"/>
            <a:chExt cx="539400" cy="346157"/>
          </a:xfrm>
        </p:grpSpPr>
        <p:sp>
          <p:nvSpPr>
            <p:cNvPr id="2740" name="Google Shape;2740;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2" name="Google Shape;2742;p148"/>
          <p:cNvGrpSpPr/>
          <p:nvPr/>
        </p:nvGrpSpPr>
        <p:grpSpPr>
          <a:xfrm>
            <a:off x="8414115" y="1034263"/>
            <a:ext cx="212739" cy="172975"/>
            <a:chOff x="3915500" y="3855877"/>
            <a:chExt cx="539400" cy="346157"/>
          </a:xfrm>
        </p:grpSpPr>
        <p:sp>
          <p:nvSpPr>
            <p:cNvPr id="2743" name="Google Shape;2743;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148"/>
            <p:cNvSpPr/>
            <p:nvPr/>
          </p:nvSpPr>
          <p:spPr>
            <a:xfrm>
              <a:off x="3915500" y="3855877"/>
              <a:ext cx="539400" cy="106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5" name="Google Shape;2745;p148"/>
          <p:cNvGrpSpPr/>
          <p:nvPr/>
        </p:nvGrpSpPr>
        <p:grpSpPr>
          <a:xfrm>
            <a:off x="8414115" y="1281913"/>
            <a:ext cx="212739" cy="172975"/>
            <a:chOff x="3915500" y="3855877"/>
            <a:chExt cx="539400" cy="346157"/>
          </a:xfrm>
        </p:grpSpPr>
        <p:sp>
          <p:nvSpPr>
            <p:cNvPr id="2746" name="Google Shape;2746;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8" name="Google Shape;2748;p148"/>
          <p:cNvGrpSpPr/>
          <p:nvPr/>
        </p:nvGrpSpPr>
        <p:grpSpPr>
          <a:xfrm>
            <a:off x="7818790" y="250063"/>
            <a:ext cx="212739" cy="172975"/>
            <a:chOff x="3915500" y="3855877"/>
            <a:chExt cx="539400" cy="346157"/>
          </a:xfrm>
        </p:grpSpPr>
        <p:sp>
          <p:nvSpPr>
            <p:cNvPr id="2749" name="Google Shape;2749;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1" name="Google Shape;2751;p148"/>
          <p:cNvGrpSpPr/>
          <p:nvPr/>
        </p:nvGrpSpPr>
        <p:grpSpPr>
          <a:xfrm>
            <a:off x="7514015" y="423051"/>
            <a:ext cx="212739" cy="172975"/>
            <a:chOff x="3915500" y="3855877"/>
            <a:chExt cx="539400" cy="346157"/>
          </a:xfrm>
        </p:grpSpPr>
        <p:sp>
          <p:nvSpPr>
            <p:cNvPr id="2752" name="Google Shape;2752;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4" name="Google Shape;2754;p148"/>
          <p:cNvGrpSpPr/>
          <p:nvPr/>
        </p:nvGrpSpPr>
        <p:grpSpPr>
          <a:xfrm>
            <a:off x="7514015" y="1034263"/>
            <a:ext cx="212739" cy="172975"/>
            <a:chOff x="3915500" y="3855877"/>
            <a:chExt cx="539400" cy="346157"/>
          </a:xfrm>
        </p:grpSpPr>
        <p:sp>
          <p:nvSpPr>
            <p:cNvPr id="2755" name="Google Shape;2755;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7" name="Google Shape;2757;p148"/>
          <p:cNvGrpSpPr/>
          <p:nvPr/>
        </p:nvGrpSpPr>
        <p:grpSpPr>
          <a:xfrm>
            <a:off x="7514015" y="1407738"/>
            <a:ext cx="212739" cy="172975"/>
            <a:chOff x="3915500" y="3855877"/>
            <a:chExt cx="539400" cy="346157"/>
          </a:xfrm>
        </p:grpSpPr>
        <p:sp>
          <p:nvSpPr>
            <p:cNvPr id="2758" name="Google Shape;275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0" name="Google Shape;2760;p148"/>
          <p:cNvGrpSpPr/>
          <p:nvPr/>
        </p:nvGrpSpPr>
        <p:grpSpPr>
          <a:xfrm>
            <a:off x="7818790" y="1408813"/>
            <a:ext cx="212739" cy="172975"/>
            <a:chOff x="3915500" y="3855877"/>
            <a:chExt cx="539400" cy="346157"/>
          </a:xfrm>
        </p:grpSpPr>
        <p:sp>
          <p:nvSpPr>
            <p:cNvPr id="2761" name="Google Shape;2761;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3" name="Google Shape;2763;p148"/>
          <p:cNvGrpSpPr/>
          <p:nvPr/>
        </p:nvGrpSpPr>
        <p:grpSpPr>
          <a:xfrm>
            <a:off x="7818790" y="1705638"/>
            <a:ext cx="212739" cy="172975"/>
            <a:chOff x="3915500" y="3855877"/>
            <a:chExt cx="539400" cy="346157"/>
          </a:xfrm>
        </p:grpSpPr>
        <p:sp>
          <p:nvSpPr>
            <p:cNvPr id="2764" name="Google Shape;2764;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66" name="Google Shape;2766;p148"/>
          <p:cNvCxnSpPr>
            <a:stCxn id="2749" idx="2"/>
          </p:cNvCxnSpPr>
          <p:nvPr/>
        </p:nvCxnSpPr>
        <p:spPr>
          <a:xfrm flipH="1">
            <a:off x="7924859" y="423038"/>
            <a:ext cx="300" cy="734400"/>
          </a:xfrm>
          <a:prstGeom prst="straightConnector1">
            <a:avLst/>
          </a:prstGeom>
          <a:noFill/>
          <a:ln cap="flat" cmpd="sng" w="9525">
            <a:solidFill>
              <a:schemeClr val="dk2"/>
            </a:solidFill>
            <a:prstDash val="solid"/>
            <a:round/>
            <a:headEnd len="med" w="med" type="none"/>
            <a:tailEnd len="med" w="med" type="none"/>
          </a:ln>
        </p:spPr>
      </p:cxnSp>
      <p:cxnSp>
        <p:nvCxnSpPr>
          <p:cNvPr id="2767" name="Google Shape;2767;p148"/>
          <p:cNvCxnSpPr/>
          <p:nvPr/>
        </p:nvCxnSpPr>
        <p:spPr>
          <a:xfrm>
            <a:off x="7726754" y="1146149"/>
            <a:ext cx="202800" cy="1500"/>
          </a:xfrm>
          <a:prstGeom prst="straightConnector1">
            <a:avLst/>
          </a:prstGeom>
          <a:noFill/>
          <a:ln cap="flat" cmpd="sng" w="9525">
            <a:solidFill>
              <a:schemeClr val="dk2"/>
            </a:solidFill>
            <a:prstDash val="solid"/>
            <a:round/>
            <a:headEnd len="med" w="med" type="none"/>
            <a:tailEnd len="med" w="med" type="none"/>
          </a:ln>
        </p:spPr>
      </p:cxnSp>
      <p:cxnSp>
        <p:nvCxnSpPr>
          <p:cNvPr id="2768" name="Google Shape;2768;p148"/>
          <p:cNvCxnSpPr/>
          <p:nvPr/>
        </p:nvCxnSpPr>
        <p:spPr>
          <a:xfrm flipH="1" rot="10800000">
            <a:off x="7726754" y="536824"/>
            <a:ext cx="202800" cy="300"/>
          </a:xfrm>
          <a:prstGeom prst="straightConnector1">
            <a:avLst/>
          </a:prstGeom>
          <a:noFill/>
          <a:ln cap="flat" cmpd="sng" w="9525">
            <a:solidFill>
              <a:schemeClr val="dk2"/>
            </a:solidFill>
            <a:prstDash val="solid"/>
            <a:round/>
            <a:headEnd len="med" w="med" type="none"/>
            <a:tailEnd len="med" w="med" type="none"/>
          </a:ln>
        </p:spPr>
      </p:cxnSp>
      <p:cxnSp>
        <p:nvCxnSpPr>
          <p:cNvPr id="2769" name="Google Shape;2769;p148"/>
          <p:cNvCxnSpPr>
            <a:stCxn id="2759" idx="0"/>
            <a:endCxn id="2755" idx="2"/>
          </p:cNvCxnSpPr>
          <p:nvPr/>
        </p:nvCxnSpPr>
        <p:spPr>
          <a:xfrm rot="10800000">
            <a:off x="7620384" y="1207338"/>
            <a:ext cx="0" cy="200400"/>
          </a:xfrm>
          <a:prstGeom prst="straightConnector1">
            <a:avLst/>
          </a:prstGeom>
          <a:noFill/>
          <a:ln cap="flat" cmpd="sng" w="9525">
            <a:solidFill>
              <a:schemeClr val="dk2"/>
            </a:solidFill>
            <a:prstDash val="solid"/>
            <a:round/>
            <a:headEnd len="med" w="med" type="none"/>
            <a:tailEnd len="med" w="med" type="triangle"/>
          </a:ln>
        </p:spPr>
      </p:cxnSp>
      <p:cxnSp>
        <p:nvCxnSpPr>
          <p:cNvPr id="2770" name="Google Shape;2770;p148"/>
          <p:cNvCxnSpPr>
            <a:stCxn id="2762" idx="0"/>
            <a:endCxn id="2755" idx="2"/>
          </p:cNvCxnSpPr>
          <p:nvPr/>
        </p:nvCxnSpPr>
        <p:spPr>
          <a:xfrm rot="10800000">
            <a:off x="7620359" y="1207213"/>
            <a:ext cx="304800" cy="201600"/>
          </a:xfrm>
          <a:prstGeom prst="straightConnector1">
            <a:avLst/>
          </a:prstGeom>
          <a:noFill/>
          <a:ln cap="flat" cmpd="sng" w="9525">
            <a:solidFill>
              <a:schemeClr val="dk2"/>
            </a:solidFill>
            <a:prstDash val="solid"/>
            <a:round/>
            <a:headEnd len="med" w="med" type="none"/>
            <a:tailEnd len="med" w="med" type="triangle"/>
          </a:ln>
        </p:spPr>
      </p:cxnSp>
      <p:cxnSp>
        <p:nvCxnSpPr>
          <p:cNvPr id="2771" name="Google Shape;2771;p148"/>
          <p:cNvCxnSpPr>
            <a:stCxn id="2765" idx="0"/>
            <a:endCxn id="2761" idx="2"/>
          </p:cNvCxnSpPr>
          <p:nvPr/>
        </p:nvCxnSpPr>
        <p:spPr>
          <a:xfrm rot="10800000">
            <a:off x="7925159" y="1581738"/>
            <a:ext cx="0" cy="123900"/>
          </a:xfrm>
          <a:prstGeom prst="straightConnector1">
            <a:avLst/>
          </a:prstGeom>
          <a:noFill/>
          <a:ln cap="flat" cmpd="sng" w="9525">
            <a:solidFill>
              <a:schemeClr val="dk2"/>
            </a:solidFill>
            <a:prstDash val="solid"/>
            <a:round/>
            <a:headEnd len="med" w="med" type="none"/>
            <a:tailEnd len="med" w="med" type="triangle"/>
          </a:ln>
        </p:spPr>
      </p:cxnSp>
      <p:cxnSp>
        <p:nvCxnSpPr>
          <p:cNvPr id="2772" name="Google Shape;2772;p148"/>
          <p:cNvCxnSpPr/>
          <p:nvPr/>
        </p:nvCxnSpPr>
        <p:spPr>
          <a:xfrm rot="10800000">
            <a:off x="6144016" y="1520699"/>
            <a:ext cx="426900" cy="0"/>
          </a:xfrm>
          <a:prstGeom prst="straightConnector1">
            <a:avLst/>
          </a:prstGeom>
          <a:noFill/>
          <a:ln cap="flat" cmpd="sng" w="9525">
            <a:solidFill>
              <a:schemeClr val="dk2"/>
            </a:solidFill>
            <a:prstDash val="solid"/>
            <a:round/>
            <a:headEnd len="med" w="med" type="none"/>
            <a:tailEnd len="med" w="med" type="none"/>
          </a:ln>
        </p:spPr>
      </p:cxnSp>
      <p:grpSp>
        <p:nvGrpSpPr>
          <p:cNvPr id="2773" name="Google Shape;2773;p148"/>
          <p:cNvGrpSpPr/>
          <p:nvPr/>
        </p:nvGrpSpPr>
        <p:grpSpPr>
          <a:xfrm>
            <a:off x="6913927" y="291313"/>
            <a:ext cx="212739" cy="172975"/>
            <a:chOff x="3915500" y="3855877"/>
            <a:chExt cx="539400" cy="346157"/>
          </a:xfrm>
        </p:grpSpPr>
        <p:sp>
          <p:nvSpPr>
            <p:cNvPr id="2774" name="Google Shape;2774;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76" name="Google Shape;2776;p148"/>
          <p:cNvCxnSpPr/>
          <p:nvPr/>
        </p:nvCxnSpPr>
        <p:spPr>
          <a:xfrm flipH="1" rot="10800000">
            <a:off x="6681740" y="406199"/>
            <a:ext cx="227400" cy="1500"/>
          </a:xfrm>
          <a:prstGeom prst="straightConnector1">
            <a:avLst/>
          </a:prstGeom>
          <a:noFill/>
          <a:ln cap="flat" cmpd="sng" w="9525">
            <a:solidFill>
              <a:schemeClr val="dk2"/>
            </a:solidFill>
            <a:prstDash val="solid"/>
            <a:round/>
            <a:headEnd len="med" w="med" type="none"/>
            <a:tailEnd len="med" w="med" type="none"/>
          </a:ln>
        </p:spPr>
      </p:cxnSp>
      <p:grpSp>
        <p:nvGrpSpPr>
          <p:cNvPr id="2777" name="Google Shape;2777;p148"/>
          <p:cNvGrpSpPr/>
          <p:nvPr/>
        </p:nvGrpSpPr>
        <p:grpSpPr>
          <a:xfrm>
            <a:off x="6913902" y="980076"/>
            <a:ext cx="212739" cy="172975"/>
            <a:chOff x="3915500" y="3855877"/>
            <a:chExt cx="539400" cy="346157"/>
          </a:xfrm>
        </p:grpSpPr>
        <p:sp>
          <p:nvSpPr>
            <p:cNvPr id="2778" name="Google Shape;2778;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14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80" name="Google Shape;2780;p148"/>
          <p:cNvCxnSpPr>
            <a:stCxn id="2675" idx="3"/>
            <a:endCxn id="2778" idx="1"/>
          </p:cNvCxnSpPr>
          <p:nvPr/>
        </p:nvCxnSpPr>
        <p:spPr>
          <a:xfrm flipH="1" rot="10800000">
            <a:off x="6783779" y="1091949"/>
            <a:ext cx="130200" cy="81600"/>
          </a:xfrm>
          <a:prstGeom prst="straightConnector1">
            <a:avLst/>
          </a:prstGeom>
          <a:noFill/>
          <a:ln cap="flat" cmpd="sng" w="9525">
            <a:solidFill>
              <a:schemeClr val="dk2"/>
            </a:solidFill>
            <a:prstDash val="solid"/>
            <a:round/>
            <a:headEnd len="med" w="med" type="none"/>
            <a:tailEnd len="med" w="med" type="none"/>
          </a:ln>
        </p:spPr>
      </p:cxnSp>
      <p:grpSp>
        <p:nvGrpSpPr>
          <p:cNvPr id="2781" name="Google Shape;2781;p148"/>
          <p:cNvGrpSpPr/>
          <p:nvPr/>
        </p:nvGrpSpPr>
        <p:grpSpPr>
          <a:xfrm>
            <a:off x="7514015" y="699201"/>
            <a:ext cx="212739" cy="172975"/>
            <a:chOff x="3915500" y="3855877"/>
            <a:chExt cx="539400" cy="346157"/>
          </a:xfrm>
        </p:grpSpPr>
        <p:sp>
          <p:nvSpPr>
            <p:cNvPr id="2782" name="Google Shape;2782;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784" name="Google Shape;2784;p148"/>
          <p:cNvCxnSpPr>
            <a:stCxn id="2783" idx="0"/>
            <a:endCxn id="2783"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785" name="Google Shape;2785;p148"/>
          <p:cNvCxnSpPr>
            <a:stCxn id="2783" idx="0"/>
            <a:endCxn id="2783"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786" name="Google Shape;2786;p148"/>
          <p:cNvCxnSpPr>
            <a:stCxn id="2783" idx="0"/>
            <a:endCxn id="2783" idx="0"/>
          </p:cNvCxnSpPr>
          <p:nvPr/>
        </p:nvCxnSpPr>
        <p:spPr>
          <a:xfrm>
            <a:off x="7620384" y="699201"/>
            <a:ext cx="0" cy="0"/>
          </a:xfrm>
          <a:prstGeom prst="straightConnector1">
            <a:avLst/>
          </a:prstGeom>
          <a:noFill/>
          <a:ln cap="flat" cmpd="sng" w="9525">
            <a:solidFill>
              <a:schemeClr val="dk2"/>
            </a:solidFill>
            <a:prstDash val="solid"/>
            <a:round/>
            <a:headEnd len="med" w="med" type="none"/>
            <a:tailEnd len="med" w="med" type="none"/>
          </a:ln>
        </p:spPr>
      </p:cxnSp>
      <p:cxnSp>
        <p:nvCxnSpPr>
          <p:cNvPr id="2787" name="Google Shape;2787;p148"/>
          <p:cNvCxnSpPr>
            <a:stCxn id="2783" idx="0"/>
            <a:endCxn id="2752" idx="2"/>
          </p:cNvCxnSpPr>
          <p:nvPr/>
        </p:nvCxnSpPr>
        <p:spPr>
          <a:xfrm rot="10800000">
            <a:off x="7620384" y="596001"/>
            <a:ext cx="0" cy="103200"/>
          </a:xfrm>
          <a:prstGeom prst="straightConnector1">
            <a:avLst/>
          </a:prstGeom>
          <a:noFill/>
          <a:ln cap="flat" cmpd="sng" w="9525">
            <a:solidFill>
              <a:schemeClr val="dk2"/>
            </a:solidFill>
            <a:prstDash val="solid"/>
            <a:round/>
            <a:headEnd len="med" w="med" type="none"/>
            <a:tailEnd len="med" w="med" type="triangle"/>
          </a:ln>
        </p:spPr>
      </p:cxnSp>
      <p:grpSp>
        <p:nvGrpSpPr>
          <p:cNvPr id="2788" name="Google Shape;2788;p148"/>
          <p:cNvGrpSpPr/>
          <p:nvPr/>
        </p:nvGrpSpPr>
        <p:grpSpPr>
          <a:xfrm>
            <a:off x="8414115" y="1568013"/>
            <a:ext cx="212739" cy="172975"/>
            <a:chOff x="3915500" y="3855877"/>
            <a:chExt cx="539400" cy="346157"/>
          </a:xfrm>
        </p:grpSpPr>
        <p:sp>
          <p:nvSpPr>
            <p:cNvPr id="2789" name="Google Shape;2789;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1" name="Google Shape;2791;p148"/>
          <p:cNvGrpSpPr/>
          <p:nvPr/>
        </p:nvGrpSpPr>
        <p:grpSpPr>
          <a:xfrm>
            <a:off x="8414115" y="1815663"/>
            <a:ext cx="212739" cy="172975"/>
            <a:chOff x="3915500" y="3855877"/>
            <a:chExt cx="539400" cy="346157"/>
          </a:xfrm>
        </p:grpSpPr>
        <p:sp>
          <p:nvSpPr>
            <p:cNvPr id="2792" name="Google Shape;2792;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148"/>
            <p:cNvSpPr/>
            <p:nvPr/>
          </p:nvSpPr>
          <p:spPr>
            <a:xfrm>
              <a:off x="3915500" y="3855877"/>
              <a:ext cx="539400" cy="1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4" name="Google Shape;2794;p148"/>
          <p:cNvGrpSpPr/>
          <p:nvPr/>
        </p:nvGrpSpPr>
        <p:grpSpPr>
          <a:xfrm>
            <a:off x="8414115" y="2063313"/>
            <a:ext cx="212739" cy="172975"/>
            <a:chOff x="3915500" y="3855877"/>
            <a:chExt cx="539400" cy="346157"/>
          </a:xfrm>
        </p:grpSpPr>
        <p:sp>
          <p:nvSpPr>
            <p:cNvPr id="2795" name="Google Shape;2795;p148"/>
            <p:cNvSpPr/>
            <p:nvPr/>
          </p:nvSpPr>
          <p:spPr>
            <a:xfrm>
              <a:off x="3915500" y="3957534"/>
              <a:ext cx="539400" cy="2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148"/>
            <p:cNvSpPr/>
            <p:nvPr/>
          </p:nvSpPr>
          <p:spPr>
            <a:xfrm>
              <a:off x="3915500" y="3855877"/>
              <a:ext cx="539400" cy="106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0" name="Shape 2800"/>
        <p:cNvGrpSpPr/>
        <p:nvPr/>
      </p:nvGrpSpPr>
      <p:grpSpPr>
        <a:xfrm>
          <a:off x="0" y="0"/>
          <a:ext cx="0" cy="0"/>
          <a:chOff x="0" y="0"/>
          <a:chExt cx="0" cy="0"/>
        </a:xfrm>
      </p:grpSpPr>
      <p:sp>
        <p:nvSpPr>
          <p:cNvPr id="2801" name="Google Shape;2801;p149"/>
          <p:cNvSpPr txBox="1"/>
          <p:nvPr/>
        </p:nvSpPr>
        <p:spPr>
          <a:xfrm>
            <a:off x="471750" y="145188"/>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Storyline</a:t>
            </a:r>
            <a:endParaRPr b="1" i="0" sz="2200" u="none" cap="none" strike="noStrike">
              <a:solidFill>
                <a:srgbClr val="000000"/>
              </a:solidFill>
              <a:latin typeface="Arial"/>
              <a:ea typeface="Arial"/>
              <a:cs typeface="Arial"/>
              <a:sym typeface="Arial"/>
            </a:endParaRPr>
          </a:p>
        </p:txBody>
      </p:sp>
      <p:sp>
        <p:nvSpPr>
          <p:cNvPr id="2802" name="Google Shape;2802;p149"/>
          <p:cNvSpPr txBox="1"/>
          <p:nvPr/>
        </p:nvSpPr>
        <p:spPr>
          <a:xfrm>
            <a:off x="529988" y="800638"/>
            <a:ext cx="300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300"/>
              <a:buFont typeface="Arial"/>
              <a:buNone/>
            </a:pPr>
            <a:r>
              <a:rPr lang="en" sz="1300">
                <a:latin typeface="Calibri"/>
                <a:ea typeface="Calibri"/>
                <a:cs typeface="Calibri"/>
                <a:sym typeface="Calibri"/>
              </a:rPr>
              <a:t>Volledige model</a:t>
            </a:r>
            <a:endParaRPr b="1" sz="1300">
              <a:solidFill>
                <a:srgbClr val="0B5394"/>
              </a:solidFill>
              <a:latin typeface="Calibri"/>
              <a:ea typeface="Calibri"/>
              <a:cs typeface="Calibri"/>
              <a:sym typeface="Calibri"/>
            </a:endParaRPr>
          </a:p>
        </p:txBody>
      </p:sp>
      <p:pic>
        <p:nvPicPr>
          <p:cNvPr id="2803" name="Google Shape;2803;p149"/>
          <p:cNvPicPr preferRelativeResize="0"/>
          <p:nvPr/>
        </p:nvPicPr>
        <p:blipFill>
          <a:blip r:embed="rId3">
            <a:alphaModFix/>
          </a:blip>
          <a:stretch>
            <a:fillRect/>
          </a:stretch>
        </p:blipFill>
        <p:spPr>
          <a:xfrm>
            <a:off x="2286951" y="691501"/>
            <a:ext cx="5432003" cy="4363099"/>
          </a:xfrm>
          <a:prstGeom prst="rect">
            <a:avLst/>
          </a:prstGeom>
          <a:noFill/>
          <a:ln>
            <a:noFill/>
          </a:ln>
        </p:spPr>
      </p:pic>
      <p:sp>
        <p:nvSpPr>
          <p:cNvPr id="2804" name="Google Shape;2804;p149"/>
          <p:cNvSpPr/>
          <p:nvPr/>
        </p:nvSpPr>
        <p:spPr>
          <a:xfrm>
            <a:off x="2286825" y="1472750"/>
            <a:ext cx="9990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49"/>
          <p:cNvSpPr/>
          <p:nvPr/>
        </p:nvSpPr>
        <p:spPr>
          <a:xfrm>
            <a:off x="2693850" y="695675"/>
            <a:ext cx="939900" cy="7455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49"/>
          <p:cNvSpPr/>
          <p:nvPr/>
        </p:nvSpPr>
        <p:spPr>
          <a:xfrm>
            <a:off x="3682550" y="695675"/>
            <a:ext cx="809700" cy="1983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49"/>
          <p:cNvSpPr/>
          <p:nvPr/>
        </p:nvSpPr>
        <p:spPr>
          <a:xfrm>
            <a:off x="4538025" y="1441175"/>
            <a:ext cx="939900" cy="546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49"/>
          <p:cNvSpPr txBox="1"/>
          <p:nvPr/>
        </p:nvSpPr>
        <p:spPr>
          <a:xfrm>
            <a:off x="2701200" y="4662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Deelname</a:t>
            </a:r>
            <a:endParaRPr b="1" sz="700">
              <a:solidFill>
                <a:srgbClr val="3C78D8"/>
              </a:solidFill>
              <a:latin typeface="Proxima Nova"/>
              <a:ea typeface="Proxima Nova"/>
              <a:cs typeface="Proxima Nova"/>
              <a:sym typeface="Proxima Nova"/>
            </a:endParaRPr>
          </a:p>
        </p:txBody>
      </p:sp>
      <p:sp>
        <p:nvSpPr>
          <p:cNvPr id="2809" name="Google Shape;2809;p149"/>
          <p:cNvSpPr txBox="1"/>
          <p:nvPr/>
        </p:nvSpPr>
        <p:spPr>
          <a:xfrm>
            <a:off x="1687250" y="14727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Participant</a:t>
            </a:r>
            <a:endParaRPr b="1" sz="700">
              <a:solidFill>
                <a:srgbClr val="3C78D8"/>
              </a:solidFill>
              <a:latin typeface="Proxima Nova"/>
              <a:ea typeface="Proxima Nova"/>
              <a:cs typeface="Proxima Nova"/>
              <a:sym typeface="Proxima Nova"/>
            </a:endParaRPr>
          </a:p>
        </p:txBody>
      </p:sp>
      <p:sp>
        <p:nvSpPr>
          <p:cNvPr id="2810" name="Google Shape;2810;p149"/>
          <p:cNvSpPr txBox="1"/>
          <p:nvPr/>
        </p:nvSpPr>
        <p:spPr>
          <a:xfrm>
            <a:off x="3682550" y="4662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Activiteit</a:t>
            </a:r>
            <a:endParaRPr b="1" sz="700">
              <a:solidFill>
                <a:srgbClr val="3C78D8"/>
              </a:solidFill>
              <a:latin typeface="Proxima Nova"/>
              <a:ea typeface="Proxima Nova"/>
              <a:cs typeface="Proxima Nova"/>
              <a:sym typeface="Proxima Nova"/>
            </a:endParaRPr>
          </a:p>
        </p:txBody>
      </p:sp>
      <p:sp>
        <p:nvSpPr>
          <p:cNvPr id="2811" name="Google Shape;2811;p149"/>
          <p:cNvSpPr txBox="1"/>
          <p:nvPr/>
        </p:nvSpPr>
        <p:spPr>
          <a:xfrm>
            <a:off x="4888975" y="1222675"/>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Aanbieder</a:t>
            </a:r>
            <a:endParaRPr b="1" sz="700">
              <a:solidFill>
                <a:srgbClr val="3C78D8"/>
              </a:solidFill>
              <a:latin typeface="Proxima Nova"/>
              <a:ea typeface="Proxima Nova"/>
              <a:cs typeface="Proxima Nova"/>
              <a:sym typeface="Proxima Nova"/>
            </a:endParaRPr>
          </a:p>
        </p:txBody>
      </p:sp>
      <p:sp>
        <p:nvSpPr>
          <p:cNvPr id="2812" name="Google Shape;2812;p149"/>
          <p:cNvSpPr/>
          <p:nvPr/>
        </p:nvSpPr>
        <p:spPr>
          <a:xfrm>
            <a:off x="2320825" y="2106200"/>
            <a:ext cx="999000" cy="11850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49"/>
          <p:cNvSpPr txBox="1"/>
          <p:nvPr/>
        </p:nvSpPr>
        <p:spPr>
          <a:xfrm>
            <a:off x="1487425" y="210620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Participantprofiel</a:t>
            </a:r>
            <a:endParaRPr b="1" sz="700">
              <a:solidFill>
                <a:srgbClr val="3C78D8"/>
              </a:solidFill>
              <a:latin typeface="Proxima Nova"/>
              <a:ea typeface="Proxima Nova"/>
              <a:cs typeface="Proxima Nova"/>
              <a:sym typeface="Proxima Nova"/>
            </a:endParaRPr>
          </a:p>
        </p:txBody>
      </p:sp>
      <p:sp>
        <p:nvSpPr>
          <p:cNvPr id="2814" name="Google Shape;2814;p149"/>
          <p:cNvSpPr/>
          <p:nvPr/>
        </p:nvSpPr>
        <p:spPr>
          <a:xfrm>
            <a:off x="4533000" y="2046350"/>
            <a:ext cx="939900" cy="1298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49"/>
          <p:cNvSpPr txBox="1"/>
          <p:nvPr/>
        </p:nvSpPr>
        <p:spPr>
          <a:xfrm>
            <a:off x="4540350" y="33450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Aanbiederprofiel</a:t>
            </a:r>
            <a:endParaRPr b="1" sz="700">
              <a:solidFill>
                <a:srgbClr val="3C78D8"/>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15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2821" name="Google Shape;2821;p150"/>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2822" name="Google Shape;2822;p150"/>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https://app.mural.co/t/beadvtc7549/m/beadvtc7549/1641381034580/4ad3462a90e786b5805962a0d2df3916dbf466c8?sender=ue9933922f73b776a33f43670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15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Overzicht van de planning</a:t>
            </a:r>
            <a:endParaRPr b="0" i="0" sz="1400" u="none" cap="none" strike="noStrike">
              <a:solidFill>
                <a:srgbClr val="000000"/>
              </a:solidFill>
              <a:latin typeface="Arial"/>
              <a:ea typeface="Arial"/>
              <a:cs typeface="Arial"/>
              <a:sym typeface="Arial"/>
            </a:endParaRPr>
          </a:p>
        </p:txBody>
      </p:sp>
      <p:cxnSp>
        <p:nvCxnSpPr>
          <p:cNvPr id="2828" name="Google Shape;2828;p151"/>
          <p:cNvCxnSpPr>
            <a:stCxn id="2829" idx="2"/>
          </p:cNvCxnSpPr>
          <p:nvPr/>
        </p:nvCxnSpPr>
        <p:spPr>
          <a:xfrm flipH="1">
            <a:off x="2686313" y="3159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2830" name="Google Shape;2830;p151"/>
          <p:cNvCxnSpPr>
            <a:stCxn id="2831" idx="2"/>
            <a:endCxn id="2832" idx="2"/>
          </p:cNvCxnSpPr>
          <p:nvPr/>
        </p:nvCxnSpPr>
        <p:spPr>
          <a:xfrm>
            <a:off x="4274049" y="3176119"/>
            <a:ext cx="0" cy="471900"/>
          </a:xfrm>
          <a:prstGeom prst="straightConnector1">
            <a:avLst/>
          </a:prstGeom>
          <a:noFill/>
          <a:ln cap="sq" cmpd="sng" w="12700">
            <a:solidFill>
              <a:srgbClr val="454034"/>
            </a:solidFill>
            <a:prstDash val="solid"/>
            <a:round/>
            <a:headEnd len="med" w="med" type="diamond"/>
            <a:tailEnd len="sm" w="sm" type="none"/>
          </a:ln>
        </p:spPr>
      </p:cxnSp>
      <p:cxnSp>
        <p:nvCxnSpPr>
          <p:cNvPr id="2833" name="Google Shape;2833;p151"/>
          <p:cNvCxnSpPr>
            <a:stCxn id="2834" idx="2"/>
            <a:endCxn id="2835" idx="0"/>
          </p:cNvCxnSpPr>
          <p:nvPr/>
        </p:nvCxnSpPr>
        <p:spPr>
          <a:xfrm>
            <a:off x="3485812" y="3869813"/>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2836" name="Google Shape;2836;p151"/>
          <p:cNvCxnSpPr>
            <a:stCxn id="2837" idx="2"/>
            <a:endCxn id="2838" idx="0"/>
          </p:cNvCxnSpPr>
          <p:nvPr/>
        </p:nvCxnSpPr>
        <p:spPr>
          <a:xfrm>
            <a:off x="1856201" y="3869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2839" name="Google Shape;2839;p151"/>
          <p:cNvCxnSpPr>
            <a:endCxn id="2840" idx="0"/>
          </p:cNvCxnSpPr>
          <p:nvPr/>
        </p:nvCxnSpPr>
        <p:spPr>
          <a:xfrm flipH="1">
            <a:off x="4894889" y="3863116"/>
            <a:ext cx="4500" cy="290700"/>
          </a:xfrm>
          <a:prstGeom prst="straightConnector1">
            <a:avLst/>
          </a:prstGeom>
          <a:noFill/>
          <a:ln cap="sq" cmpd="sng" w="12700">
            <a:solidFill>
              <a:srgbClr val="454034"/>
            </a:solidFill>
            <a:prstDash val="solid"/>
            <a:round/>
            <a:headEnd len="sm" w="sm" type="none"/>
            <a:tailEnd len="med" w="med" type="diamond"/>
          </a:ln>
        </p:spPr>
      </p:cxnSp>
      <p:sp>
        <p:nvSpPr>
          <p:cNvPr id="2841" name="Google Shape;2841;p151"/>
          <p:cNvSpPr txBox="1"/>
          <p:nvPr/>
        </p:nvSpPr>
        <p:spPr>
          <a:xfrm>
            <a:off x="634000" y="3643350"/>
            <a:ext cx="814800" cy="2286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oktober</a:t>
            </a:r>
            <a:endParaRPr b="0" i="0" sz="1400" u="none" cap="none" strike="noStrike">
              <a:solidFill>
                <a:srgbClr val="000000"/>
              </a:solidFill>
              <a:latin typeface="Arial"/>
              <a:ea typeface="Arial"/>
              <a:cs typeface="Arial"/>
              <a:sym typeface="Arial"/>
            </a:endParaRPr>
          </a:p>
        </p:txBody>
      </p:sp>
      <p:sp>
        <p:nvSpPr>
          <p:cNvPr id="2842" name="Google Shape;2842;p151"/>
          <p:cNvSpPr/>
          <p:nvPr/>
        </p:nvSpPr>
        <p:spPr>
          <a:xfrm rot="5400000">
            <a:off x="7765275" y="3569874"/>
            <a:ext cx="456900" cy="1554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2843" name="Google Shape;2843;p151"/>
          <p:cNvCxnSpPr>
            <a:stCxn id="2844" idx="2"/>
          </p:cNvCxnSpPr>
          <p:nvPr/>
        </p:nvCxnSpPr>
        <p:spPr>
          <a:xfrm>
            <a:off x="1183076" y="3145780"/>
            <a:ext cx="900" cy="419100"/>
          </a:xfrm>
          <a:prstGeom prst="straightConnector1">
            <a:avLst/>
          </a:prstGeom>
          <a:noFill/>
          <a:ln cap="sq" cmpd="sng" w="12700">
            <a:solidFill>
              <a:srgbClr val="454034"/>
            </a:solidFill>
            <a:prstDash val="solid"/>
            <a:round/>
            <a:headEnd len="med" w="med" type="diamond"/>
            <a:tailEnd len="sm" w="sm" type="none"/>
          </a:ln>
        </p:spPr>
      </p:cxnSp>
      <p:cxnSp>
        <p:nvCxnSpPr>
          <p:cNvPr id="2845" name="Google Shape;2845;p151"/>
          <p:cNvCxnSpPr/>
          <p:nvPr/>
        </p:nvCxnSpPr>
        <p:spPr>
          <a:xfrm>
            <a:off x="7076953" y="3135623"/>
            <a:ext cx="0" cy="477000"/>
          </a:xfrm>
          <a:prstGeom prst="straightConnector1">
            <a:avLst/>
          </a:prstGeom>
          <a:noFill/>
          <a:ln cap="sq" cmpd="sng" w="12700">
            <a:solidFill>
              <a:srgbClr val="454034"/>
            </a:solidFill>
            <a:prstDash val="solid"/>
            <a:round/>
            <a:headEnd len="med" w="med" type="diamond"/>
            <a:tailEnd len="sm" w="sm" type="none"/>
          </a:ln>
        </p:spPr>
      </p:cxnSp>
      <p:sp>
        <p:nvSpPr>
          <p:cNvPr id="2837" name="Google Shape;2837;p151"/>
          <p:cNvSpPr txBox="1"/>
          <p:nvPr/>
        </p:nvSpPr>
        <p:spPr>
          <a:xfrm>
            <a:off x="1448801" y="3642125"/>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november</a:t>
            </a:r>
            <a:endParaRPr b="1" i="0" sz="1000" u="none" cap="none" strike="noStrike">
              <a:solidFill>
                <a:schemeClr val="lt1"/>
              </a:solidFill>
              <a:latin typeface="Arial"/>
              <a:ea typeface="Arial"/>
              <a:cs typeface="Arial"/>
              <a:sym typeface="Arial"/>
            </a:endParaRPr>
          </a:p>
        </p:txBody>
      </p:sp>
      <p:sp>
        <p:nvSpPr>
          <p:cNvPr id="2846" name="Google Shape;2846;p151"/>
          <p:cNvSpPr txBox="1"/>
          <p:nvPr/>
        </p:nvSpPr>
        <p:spPr>
          <a:xfrm>
            <a:off x="2263600" y="363795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december</a:t>
            </a:r>
            <a:endParaRPr b="1" i="0" sz="1000" u="none" cap="none" strike="noStrike">
              <a:solidFill>
                <a:schemeClr val="dk1"/>
              </a:solidFill>
              <a:latin typeface="Arial"/>
              <a:ea typeface="Arial"/>
              <a:cs typeface="Arial"/>
              <a:sym typeface="Arial"/>
            </a:endParaRPr>
          </a:p>
        </p:txBody>
      </p:sp>
      <p:sp>
        <p:nvSpPr>
          <p:cNvPr id="2834" name="Google Shape;2834;p151"/>
          <p:cNvSpPr txBox="1"/>
          <p:nvPr/>
        </p:nvSpPr>
        <p:spPr>
          <a:xfrm>
            <a:off x="3078412" y="3642113"/>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januari</a:t>
            </a:r>
            <a:endParaRPr b="1" i="0" sz="1000" u="none" cap="none" strike="noStrike">
              <a:solidFill>
                <a:schemeClr val="lt1"/>
              </a:solidFill>
              <a:latin typeface="Arial"/>
              <a:ea typeface="Arial"/>
              <a:cs typeface="Arial"/>
              <a:sym typeface="Arial"/>
            </a:endParaRPr>
          </a:p>
        </p:txBody>
      </p:sp>
      <p:sp>
        <p:nvSpPr>
          <p:cNvPr id="2847" name="Google Shape;2847;p151"/>
          <p:cNvSpPr txBox="1"/>
          <p:nvPr/>
        </p:nvSpPr>
        <p:spPr>
          <a:xfrm>
            <a:off x="3893200" y="3635938"/>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februari</a:t>
            </a:r>
            <a:endParaRPr b="0" i="0" sz="1400" u="none" cap="none" strike="noStrike">
              <a:solidFill>
                <a:srgbClr val="000000"/>
              </a:solidFill>
              <a:latin typeface="Arial"/>
              <a:ea typeface="Arial"/>
              <a:cs typeface="Arial"/>
              <a:sym typeface="Arial"/>
            </a:endParaRPr>
          </a:p>
        </p:txBody>
      </p:sp>
      <p:sp>
        <p:nvSpPr>
          <p:cNvPr id="2848" name="Google Shape;2848;p151"/>
          <p:cNvSpPr txBox="1"/>
          <p:nvPr/>
        </p:nvSpPr>
        <p:spPr>
          <a:xfrm>
            <a:off x="4708000" y="3640400"/>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maart</a:t>
            </a:r>
            <a:endParaRPr b="1" i="0" sz="1000" u="none" cap="none" strike="noStrike">
              <a:solidFill>
                <a:schemeClr val="lt1"/>
              </a:solidFill>
              <a:latin typeface="Arial"/>
              <a:ea typeface="Arial"/>
              <a:cs typeface="Arial"/>
              <a:sym typeface="Arial"/>
            </a:endParaRPr>
          </a:p>
        </p:txBody>
      </p:sp>
      <p:sp>
        <p:nvSpPr>
          <p:cNvPr id="2849" name="Google Shape;2849;p151"/>
          <p:cNvSpPr txBox="1"/>
          <p:nvPr/>
        </p:nvSpPr>
        <p:spPr>
          <a:xfrm>
            <a:off x="5496275" y="36404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april</a:t>
            </a:r>
            <a:endParaRPr b="1" i="0" sz="1000" u="none" cap="none" strike="noStrike">
              <a:solidFill>
                <a:schemeClr val="dk1"/>
              </a:solidFill>
              <a:latin typeface="Arial"/>
              <a:ea typeface="Arial"/>
              <a:cs typeface="Arial"/>
              <a:sym typeface="Arial"/>
            </a:endParaRPr>
          </a:p>
        </p:txBody>
      </p:sp>
      <p:sp>
        <p:nvSpPr>
          <p:cNvPr id="2850" name="Google Shape;2850;p151"/>
          <p:cNvSpPr txBox="1"/>
          <p:nvPr/>
        </p:nvSpPr>
        <p:spPr>
          <a:xfrm>
            <a:off x="6311074" y="3648288"/>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mei</a:t>
            </a:r>
            <a:endParaRPr b="1" i="0" sz="1000" u="none" cap="none" strike="noStrike">
              <a:solidFill>
                <a:schemeClr val="lt1"/>
              </a:solidFill>
              <a:latin typeface="Arial"/>
              <a:ea typeface="Arial"/>
              <a:cs typeface="Arial"/>
              <a:sym typeface="Arial"/>
            </a:endParaRPr>
          </a:p>
        </p:txBody>
      </p:sp>
      <p:sp>
        <p:nvSpPr>
          <p:cNvPr id="2844" name="Google Shape;2844;p151"/>
          <p:cNvSpPr txBox="1"/>
          <p:nvPr/>
        </p:nvSpPr>
        <p:spPr>
          <a:xfrm>
            <a:off x="628676" y="2760580"/>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2838" name="Google Shape;2838;p151"/>
          <p:cNvSpPr txBox="1"/>
          <p:nvPr/>
        </p:nvSpPr>
        <p:spPr>
          <a:xfrm>
            <a:off x="1301791" y="41228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2829" name="Google Shape;2829;p151"/>
          <p:cNvSpPr txBox="1"/>
          <p:nvPr/>
        </p:nvSpPr>
        <p:spPr>
          <a:xfrm>
            <a:off x="2140913" y="2807721"/>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2835" name="Google Shape;2835;p151"/>
          <p:cNvSpPr txBox="1"/>
          <p:nvPr/>
        </p:nvSpPr>
        <p:spPr>
          <a:xfrm>
            <a:off x="2931398" y="4122855"/>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2831" name="Google Shape;2831;p151"/>
          <p:cNvSpPr txBox="1"/>
          <p:nvPr/>
        </p:nvSpPr>
        <p:spPr>
          <a:xfrm>
            <a:off x="3719649" y="2790919"/>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
        <p:nvSpPr>
          <p:cNvPr id="2840" name="Google Shape;2840;p151"/>
          <p:cNvSpPr txBox="1"/>
          <p:nvPr/>
        </p:nvSpPr>
        <p:spPr>
          <a:xfrm>
            <a:off x="4340489" y="415381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2851" name="Google Shape;2851;p151"/>
          <p:cNvSpPr txBox="1"/>
          <p:nvPr/>
        </p:nvSpPr>
        <p:spPr>
          <a:xfrm>
            <a:off x="6522545" y="27584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2852" name="Google Shape;2852;p151"/>
          <p:cNvSpPr/>
          <p:nvPr/>
        </p:nvSpPr>
        <p:spPr>
          <a:xfrm rot="-5400000">
            <a:off x="5870675" y="2928475"/>
            <a:ext cx="221100" cy="21729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3" name="Google Shape;2853;p151"/>
          <p:cNvSpPr txBox="1"/>
          <p:nvPr/>
        </p:nvSpPr>
        <p:spPr>
          <a:xfrm>
            <a:off x="5325270" y="4152905"/>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2832" name="Google Shape;2832;p151"/>
          <p:cNvSpPr/>
          <p:nvPr/>
        </p:nvSpPr>
        <p:spPr>
          <a:xfrm>
            <a:off x="634000" y="3428925"/>
            <a:ext cx="7280100" cy="219000"/>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2854" name="Google Shape;2854;p151"/>
          <p:cNvSpPr txBox="1"/>
          <p:nvPr/>
        </p:nvSpPr>
        <p:spPr>
          <a:xfrm>
            <a:off x="7099350" y="36483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juni</a:t>
            </a:r>
            <a:endParaRPr b="0" i="0" sz="1400" u="none" cap="none" strike="noStrike">
              <a:solidFill>
                <a:srgbClr val="000000"/>
              </a:solidFill>
              <a:latin typeface="Arial"/>
              <a:ea typeface="Arial"/>
              <a:cs typeface="Arial"/>
              <a:sym typeface="Arial"/>
            </a:endParaRPr>
          </a:p>
        </p:txBody>
      </p:sp>
      <p:sp>
        <p:nvSpPr>
          <p:cNvPr id="2855" name="Google Shape;2855;p151"/>
          <p:cNvSpPr/>
          <p:nvPr/>
        </p:nvSpPr>
        <p:spPr>
          <a:xfrm>
            <a:off x="1094512" y="2278234"/>
            <a:ext cx="179100" cy="3516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6" name="Google Shape;2856;p151"/>
          <p:cNvSpPr txBox="1"/>
          <p:nvPr/>
        </p:nvSpPr>
        <p:spPr>
          <a:xfrm>
            <a:off x="628651" y="208624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2857" name="Google Shape;2857;p151"/>
          <p:cNvSpPr txBox="1"/>
          <p:nvPr/>
        </p:nvSpPr>
        <p:spPr>
          <a:xfrm>
            <a:off x="628650" y="1127907"/>
            <a:ext cx="7886700" cy="842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Startdatum: 26 oktober 2021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Duur: 9 maanden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858" name="Google Shape;2858;p151"/>
          <p:cNvPicPr preferRelativeResize="0"/>
          <p:nvPr/>
        </p:nvPicPr>
        <p:blipFill rotWithShape="1">
          <a:blip r:embed="rId3">
            <a:alphaModFix/>
          </a:blip>
          <a:srcRect b="7011" l="0" r="0" t="5887"/>
          <a:stretch/>
        </p:blipFill>
        <p:spPr>
          <a:xfrm>
            <a:off x="284175" y="0"/>
            <a:ext cx="8859827" cy="5143501"/>
          </a:xfrm>
          <a:prstGeom prst="rect">
            <a:avLst/>
          </a:prstGeom>
          <a:noFill/>
          <a:ln>
            <a:noFill/>
          </a:ln>
        </p:spPr>
      </p:pic>
      <p:sp>
        <p:nvSpPr>
          <p:cNvPr id="2859" name="Google Shape;2859;p151"/>
          <p:cNvSpPr/>
          <p:nvPr/>
        </p:nvSpPr>
        <p:spPr>
          <a:xfrm>
            <a:off x="149275" y="2368225"/>
            <a:ext cx="1938000" cy="75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0" name="Google Shape;2860;p151"/>
          <p:cNvSpPr txBox="1"/>
          <p:nvPr/>
        </p:nvSpPr>
        <p:spPr>
          <a:xfrm>
            <a:off x="284175" y="2460925"/>
            <a:ext cx="1803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Proxima Nova"/>
                <a:ea typeface="Proxima Nova"/>
                <a:cs typeface="Proxima Nova"/>
                <a:sym typeface="Proxima Nova"/>
              </a:rPr>
              <a:t>Pauze</a:t>
            </a:r>
            <a:endParaRPr b="1" i="0" sz="25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152"/>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152"/>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152"/>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Object diagram</a:t>
            </a:r>
            <a:endParaRPr b="1" i="0" sz="3200" u="none" cap="none" strike="noStrike">
              <a:solidFill>
                <a:srgbClr val="000000"/>
              </a:solidFill>
              <a:latin typeface="Arial"/>
              <a:ea typeface="Arial"/>
              <a:cs typeface="Arial"/>
              <a:sym typeface="Arial"/>
            </a:endParaRPr>
          </a:p>
        </p:txBody>
      </p:sp>
      <p:pic>
        <p:nvPicPr>
          <p:cNvPr id="2868" name="Google Shape;2868;p152"/>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153"/>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Doel</a:t>
            </a:r>
            <a:endParaRPr b="1" i="0" sz="2200" u="none" cap="none" strike="noStrike">
              <a:solidFill>
                <a:srgbClr val="000000"/>
              </a:solidFill>
              <a:latin typeface="Arial"/>
              <a:ea typeface="Arial"/>
              <a:cs typeface="Arial"/>
              <a:sym typeface="Arial"/>
            </a:endParaRPr>
          </a:p>
        </p:txBody>
      </p:sp>
      <p:sp>
        <p:nvSpPr>
          <p:cNvPr id="2874" name="Google Shape;2874;p153"/>
          <p:cNvSpPr/>
          <p:nvPr/>
        </p:nvSpPr>
        <p:spPr>
          <a:xfrm>
            <a:off x="692100" y="220260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 sz="1600"/>
              <a:t>Het data model uitdagen aan de hand van een object diagram</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descr="Amazon.com : Neewer 12''X11''/30cm X 27cm Wooden Director's Film Movie  Slateboard Clapper Board : Camera &amp; Photo" id="667" name="Google Shape;667;p118"/>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668" name="Google Shape;668;p11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154"/>
          <p:cNvSpPr txBox="1"/>
          <p:nvPr/>
        </p:nvSpPr>
        <p:spPr>
          <a:xfrm>
            <a:off x="628650" y="1241650"/>
            <a:ext cx="3397500" cy="2986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Jakob Peeters, de Participant, bezoekt regelmatig musea. Uit zijn ParticipantProfiel blijkt dat hij een interesse heeft voor beeldende kunst.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Jakob bezoekt een tentoonstelling met werken van Panamarenko, die doorgaat in het S.M.A.K. in Gent.</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Na zijn bezoek zal hij via mail reclame ontvangen om een boek over Panamarenko uit te lenen. Deze promotie is gebaseerd op de data die in zijn ParticipantProfiel verzameld werd uit eerdere Activiteiten.</a:t>
            </a:r>
            <a:endParaRPr sz="1300">
              <a:solidFill>
                <a:schemeClr val="dk1"/>
              </a:solidFill>
              <a:latin typeface="Calibri"/>
              <a:ea typeface="Calibri"/>
              <a:cs typeface="Calibri"/>
              <a:sym typeface="Calibri"/>
            </a:endParaRPr>
          </a:p>
        </p:txBody>
      </p:sp>
      <p:sp>
        <p:nvSpPr>
          <p:cNvPr id="2880" name="Google Shape;2880;p154"/>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Storyline object diagram</a:t>
            </a:r>
            <a:endParaRPr b="1" i="0" sz="3000" u="none" cap="none" strike="noStrike">
              <a:solidFill>
                <a:srgbClr val="000000"/>
              </a:solidFill>
              <a:latin typeface="Arial"/>
              <a:ea typeface="Arial"/>
              <a:cs typeface="Arial"/>
              <a:sym typeface="Arial"/>
            </a:endParaRPr>
          </a:p>
        </p:txBody>
      </p:sp>
      <p:pic>
        <p:nvPicPr>
          <p:cNvPr id="2881" name="Google Shape;2881;p154"/>
          <p:cNvPicPr preferRelativeResize="0"/>
          <p:nvPr/>
        </p:nvPicPr>
        <p:blipFill>
          <a:blip r:embed="rId3">
            <a:alphaModFix/>
          </a:blip>
          <a:stretch>
            <a:fillRect/>
          </a:stretch>
        </p:blipFill>
        <p:spPr>
          <a:xfrm>
            <a:off x="4365250" y="1446875"/>
            <a:ext cx="4778751" cy="2508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155"/>
          <p:cNvSpPr txBox="1"/>
          <p:nvPr/>
        </p:nvSpPr>
        <p:spPr>
          <a:xfrm>
            <a:off x="628650" y="864200"/>
            <a:ext cx="4587300" cy="5850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Activiteit</a:t>
            </a:r>
            <a:endParaRPr b="1"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Ding</a:t>
            </a:r>
            <a:endParaRPr sz="1300">
              <a:solidFill>
                <a:schemeClr val="dk1"/>
              </a:solidFill>
              <a:latin typeface="Calibri"/>
              <a:ea typeface="Calibri"/>
              <a:cs typeface="Calibri"/>
              <a:sym typeface="Calibri"/>
            </a:endParaRPr>
          </a:p>
        </p:txBody>
      </p:sp>
      <p:sp>
        <p:nvSpPr>
          <p:cNvPr id="2887" name="Google Shape;2887;p155"/>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Object diagram</a:t>
            </a:r>
            <a:endParaRPr b="1" i="0" sz="3000" u="none" cap="none" strike="noStrike">
              <a:solidFill>
                <a:srgbClr val="000000"/>
              </a:solidFill>
              <a:latin typeface="Arial"/>
              <a:ea typeface="Arial"/>
              <a:cs typeface="Arial"/>
              <a:sym typeface="Arial"/>
            </a:endParaRPr>
          </a:p>
        </p:txBody>
      </p:sp>
      <p:pic>
        <p:nvPicPr>
          <p:cNvPr id="2888" name="Google Shape;2888;p155"/>
          <p:cNvPicPr preferRelativeResize="0"/>
          <p:nvPr/>
        </p:nvPicPr>
        <p:blipFill rotWithShape="1">
          <a:blip r:embed="rId3">
            <a:alphaModFix/>
          </a:blip>
          <a:srcRect b="0" l="1105" r="1105" t="0"/>
          <a:stretch/>
        </p:blipFill>
        <p:spPr>
          <a:xfrm>
            <a:off x="5320805" y="0"/>
            <a:ext cx="3829042"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sp>
        <p:nvSpPr>
          <p:cNvPr id="2893" name="Google Shape;2893;p156"/>
          <p:cNvSpPr txBox="1"/>
          <p:nvPr>
            <p:ph type="title"/>
          </p:nvPr>
        </p:nvSpPr>
        <p:spPr>
          <a:xfrm>
            <a:off x="457800" y="0"/>
            <a:ext cx="40371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1: Activiteit</a:t>
            </a:r>
            <a:endParaRPr sz="3300"/>
          </a:p>
        </p:txBody>
      </p:sp>
      <p:pic>
        <p:nvPicPr>
          <p:cNvPr id="2894" name="Google Shape;2894;p156"/>
          <p:cNvPicPr preferRelativeResize="0"/>
          <p:nvPr/>
        </p:nvPicPr>
        <p:blipFill rotWithShape="1">
          <a:blip r:embed="rId3">
            <a:alphaModFix/>
          </a:blip>
          <a:srcRect b="3375" l="1421" r="2563" t="3375"/>
          <a:stretch/>
        </p:blipFill>
        <p:spPr>
          <a:xfrm>
            <a:off x="3722550" y="414600"/>
            <a:ext cx="4706874" cy="4478750"/>
          </a:xfrm>
          <a:prstGeom prst="rect">
            <a:avLst/>
          </a:prstGeom>
          <a:noFill/>
          <a:ln>
            <a:noFill/>
          </a:ln>
        </p:spPr>
      </p:pic>
      <p:sp>
        <p:nvSpPr>
          <p:cNvPr id="2895" name="Google Shape;2895;p156"/>
          <p:cNvSpPr txBox="1"/>
          <p:nvPr/>
        </p:nvSpPr>
        <p:spPr>
          <a:xfrm>
            <a:off x="457800" y="1323050"/>
            <a:ext cx="33831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1"/>
                </a:solidFill>
                <a:latin typeface="Calibri"/>
                <a:ea typeface="Calibri"/>
                <a:cs typeface="Calibri"/>
                <a:sym typeface="Calibri"/>
              </a:rPr>
              <a:t>Jakob</a:t>
            </a:r>
            <a:r>
              <a:rPr lang="en" sz="1300">
                <a:solidFill>
                  <a:schemeClr val="dk1"/>
                </a:solidFill>
                <a:latin typeface="Calibri"/>
                <a:ea typeface="Calibri"/>
                <a:cs typeface="Calibri"/>
                <a:sym typeface="Calibri"/>
              </a:rPr>
              <a:t> bezoekt het S.M.A.K. in Gent waar een tentoonstelling van Panamarenko plaatsvindt.</a:t>
            </a:r>
            <a:endParaRPr sz="1300">
              <a:solidFill>
                <a:schemeClr val="dk1"/>
              </a:solidFill>
              <a:latin typeface="Calibri"/>
              <a:ea typeface="Calibri"/>
              <a:cs typeface="Calibri"/>
              <a:sym typeface="Calibri"/>
            </a:endParaRPr>
          </a:p>
          <a:p>
            <a:pPr indent="0" lvl="0" marL="0" rtl="0" algn="just">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De tentoonstelling bevat verschillende werken van de kunstenaar.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Er kan ook boekinginformatie en prijsinformatie verbonden zijn aan de activiteit.</a:t>
            </a:r>
            <a:endParaRPr sz="13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157"/>
          <p:cNvSpPr txBox="1"/>
          <p:nvPr/>
        </p:nvSpPr>
        <p:spPr>
          <a:xfrm>
            <a:off x="628650" y="864200"/>
            <a:ext cx="4587300" cy="11853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Activiteit</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Ding</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Aanbieder</a:t>
            </a:r>
            <a:endParaRPr b="1"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Aanbiederprofiel</a:t>
            </a:r>
            <a:endParaRPr b="1" sz="13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p:txBody>
      </p:sp>
      <p:sp>
        <p:nvSpPr>
          <p:cNvPr id="2901" name="Google Shape;2901;p157"/>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Object diagram</a:t>
            </a:r>
            <a:endParaRPr b="1" i="0" sz="3000" u="none" cap="none" strike="noStrike">
              <a:solidFill>
                <a:srgbClr val="000000"/>
              </a:solidFill>
              <a:latin typeface="Arial"/>
              <a:ea typeface="Arial"/>
              <a:cs typeface="Arial"/>
              <a:sym typeface="Arial"/>
            </a:endParaRPr>
          </a:p>
        </p:txBody>
      </p:sp>
      <p:pic>
        <p:nvPicPr>
          <p:cNvPr id="2902" name="Google Shape;2902;p157"/>
          <p:cNvPicPr preferRelativeResize="0"/>
          <p:nvPr/>
        </p:nvPicPr>
        <p:blipFill rotWithShape="1">
          <a:blip r:embed="rId3">
            <a:alphaModFix/>
          </a:blip>
          <a:srcRect b="0" l="1105" r="1105" t="0"/>
          <a:stretch/>
        </p:blipFill>
        <p:spPr>
          <a:xfrm>
            <a:off x="5320805" y="0"/>
            <a:ext cx="3829042"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p158"/>
          <p:cNvSpPr txBox="1"/>
          <p:nvPr>
            <p:ph type="title"/>
          </p:nvPr>
        </p:nvSpPr>
        <p:spPr>
          <a:xfrm>
            <a:off x="457800" y="0"/>
            <a:ext cx="40371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2: Aanbieder</a:t>
            </a:r>
            <a:endParaRPr sz="3300"/>
          </a:p>
        </p:txBody>
      </p:sp>
      <p:sp>
        <p:nvSpPr>
          <p:cNvPr id="2908" name="Google Shape;2908;p158"/>
          <p:cNvSpPr txBox="1"/>
          <p:nvPr/>
        </p:nvSpPr>
        <p:spPr>
          <a:xfrm>
            <a:off x="457800" y="1323050"/>
            <a:ext cx="29910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De Activiteit wordt aangeboden door het S.M.A.K.</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Het museum heeft een AanbiederProfiel waarin AlgemeenAanbiederkenmerk, Infrastructuuraabond en Cultuuraanbod zijn opgenomen. Het Cultuuraanbod omvat het activiteittype en activiteitthema.</a:t>
            </a:r>
            <a:endParaRPr sz="1300">
              <a:solidFill>
                <a:schemeClr val="dk1"/>
              </a:solidFill>
              <a:latin typeface="Calibri"/>
              <a:ea typeface="Calibri"/>
              <a:cs typeface="Calibri"/>
              <a:sym typeface="Calibri"/>
            </a:endParaRPr>
          </a:p>
        </p:txBody>
      </p:sp>
      <p:pic>
        <p:nvPicPr>
          <p:cNvPr id="2909" name="Google Shape;2909;p158"/>
          <p:cNvPicPr preferRelativeResize="0"/>
          <p:nvPr/>
        </p:nvPicPr>
        <p:blipFill>
          <a:blip r:embed="rId3">
            <a:alphaModFix/>
          </a:blip>
          <a:stretch>
            <a:fillRect/>
          </a:stretch>
        </p:blipFill>
        <p:spPr>
          <a:xfrm>
            <a:off x="4107025" y="211600"/>
            <a:ext cx="4662824" cy="4792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15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2915" name="Google Shape;2915;p159"/>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2916" name="Google Shape;2916;p159"/>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https://app.mural.co/t/beadvtc7549/m/beadvtc7549/1641381034580/4ad3462a90e786b5805962a0d2df3916dbf466c8?sender=ue9933922f73b776a33f43670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sp>
        <p:nvSpPr>
          <p:cNvPr id="2921" name="Google Shape;2921;p160"/>
          <p:cNvSpPr txBox="1"/>
          <p:nvPr/>
        </p:nvSpPr>
        <p:spPr>
          <a:xfrm>
            <a:off x="628650" y="864200"/>
            <a:ext cx="4587300" cy="1585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Activiteit</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Ding</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Aanbieder</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Aanbiederprofiel</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Participant</a:t>
            </a:r>
            <a:endParaRPr b="1"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Participantprofiel</a:t>
            </a:r>
            <a:endParaRPr b="1" sz="13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p:txBody>
      </p:sp>
      <p:sp>
        <p:nvSpPr>
          <p:cNvPr id="2922" name="Google Shape;2922;p160"/>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Object diagram</a:t>
            </a:r>
            <a:endParaRPr b="1" i="0" sz="3000" u="none" cap="none" strike="noStrike">
              <a:solidFill>
                <a:srgbClr val="000000"/>
              </a:solidFill>
              <a:latin typeface="Arial"/>
              <a:ea typeface="Arial"/>
              <a:cs typeface="Arial"/>
              <a:sym typeface="Arial"/>
            </a:endParaRPr>
          </a:p>
        </p:txBody>
      </p:sp>
      <p:pic>
        <p:nvPicPr>
          <p:cNvPr id="2923" name="Google Shape;2923;p160"/>
          <p:cNvPicPr preferRelativeResize="0"/>
          <p:nvPr/>
        </p:nvPicPr>
        <p:blipFill rotWithShape="1">
          <a:blip r:embed="rId3">
            <a:alphaModFix/>
          </a:blip>
          <a:srcRect b="0" l="1105" r="1105" t="0"/>
          <a:stretch/>
        </p:blipFill>
        <p:spPr>
          <a:xfrm>
            <a:off x="5320805" y="0"/>
            <a:ext cx="3829042"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161"/>
          <p:cNvSpPr txBox="1"/>
          <p:nvPr>
            <p:ph type="title"/>
          </p:nvPr>
        </p:nvSpPr>
        <p:spPr>
          <a:xfrm>
            <a:off x="457800" y="0"/>
            <a:ext cx="40371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3: Participant</a:t>
            </a:r>
            <a:endParaRPr sz="3300"/>
          </a:p>
        </p:txBody>
      </p:sp>
      <p:sp>
        <p:nvSpPr>
          <p:cNvPr id="2929" name="Google Shape;2929;p161"/>
          <p:cNvSpPr txBox="1"/>
          <p:nvPr/>
        </p:nvSpPr>
        <p:spPr>
          <a:xfrm>
            <a:off x="457800" y="1323050"/>
            <a:ext cx="2798400" cy="218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Jakob Peeters heeft een ParticipantProfiel.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Jakob bezoekt graag musea en heeft een voorkeur voor Belgische artiesten en hedendaagse kunst.</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Uit zijn ParticipantProfiel blijkt dat hij één keer per maand aan een culturele activiteit participeert.</a:t>
            </a:r>
            <a:endParaRPr sz="1300">
              <a:solidFill>
                <a:schemeClr val="dk1"/>
              </a:solidFill>
              <a:latin typeface="Calibri"/>
              <a:ea typeface="Calibri"/>
              <a:cs typeface="Calibri"/>
              <a:sym typeface="Calibri"/>
            </a:endParaRPr>
          </a:p>
        </p:txBody>
      </p:sp>
      <p:pic>
        <p:nvPicPr>
          <p:cNvPr id="2930" name="Google Shape;2930;p161"/>
          <p:cNvPicPr preferRelativeResize="0"/>
          <p:nvPr/>
        </p:nvPicPr>
        <p:blipFill>
          <a:blip r:embed="rId3">
            <a:alphaModFix/>
          </a:blip>
          <a:stretch>
            <a:fillRect/>
          </a:stretch>
        </p:blipFill>
        <p:spPr>
          <a:xfrm>
            <a:off x="3808225" y="837000"/>
            <a:ext cx="5236157" cy="4001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162"/>
          <p:cNvSpPr txBox="1"/>
          <p:nvPr/>
        </p:nvSpPr>
        <p:spPr>
          <a:xfrm>
            <a:off x="628650" y="864200"/>
            <a:ext cx="4587300" cy="1585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Activiteit</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Ding</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Aanbieder</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Aanbiederprofiel</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Participant</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Deelname</a:t>
            </a:r>
            <a:endParaRPr b="1" sz="13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p:txBody>
      </p:sp>
      <p:sp>
        <p:nvSpPr>
          <p:cNvPr id="2936" name="Google Shape;2936;p162"/>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Object diagram</a:t>
            </a:r>
            <a:endParaRPr b="1" i="0" sz="3000" u="none" cap="none" strike="noStrike">
              <a:solidFill>
                <a:srgbClr val="000000"/>
              </a:solidFill>
              <a:latin typeface="Arial"/>
              <a:ea typeface="Arial"/>
              <a:cs typeface="Arial"/>
              <a:sym typeface="Arial"/>
            </a:endParaRPr>
          </a:p>
        </p:txBody>
      </p:sp>
      <p:pic>
        <p:nvPicPr>
          <p:cNvPr id="2937" name="Google Shape;2937;p162"/>
          <p:cNvPicPr preferRelativeResize="0"/>
          <p:nvPr/>
        </p:nvPicPr>
        <p:blipFill rotWithShape="1">
          <a:blip r:embed="rId3">
            <a:alphaModFix/>
          </a:blip>
          <a:srcRect b="0" l="1105" r="1105" t="0"/>
          <a:stretch/>
        </p:blipFill>
        <p:spPr>
          <a:xfrm>
            <a:off x="5320805" y="0"/>
            <a:ext cx="3829042"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163"/>
          <p:cNvSpPr txBox="1"/>
          <p:nvPr>
            <p:ph type="title"/>
          </p:nvPr>
        </p:nvSpPr>
        <p:spPr>
          <a:xfrm>
            <a:off x="457800" y="262200"/>
            <a:ext cx="40371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4: Deelname</a:t>
            </a:r>
            <a:endParaRPr sz="3300"/>
          </a:p>
        </p:txBody>
      </p:sp>
      <p:sp>
        <p:nvSpPr>
          <p:cNvPr id="2943" name="Google Shape;2943;p163"/>
          <p:cNvSpPr txBox="1"/>
          <p:nvPr/>
        </p:nvSpPr>
        <p:spPr>
          <a:xfrm>
            <a:off x="503250" y="1591150"/>
            <a:ext cx="3000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Om deel te nemen aan de tentoonstelling betaalde Jakob 15 euro.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en" sz="1300">
                <a:solidFill>
                  <a:schemeClr val="dk1"/>
                </a:solidFill>
                <a:latin typeface="Calibri"/>
                <a:ea typeface="Calibri"/>
                <a:cs typeface="Calibri"/>
                <a:sym typeface="Calibri"/>
              </a:rPr>
              <a:t>Via die transactie ontving hij een toegangsticket.</a:t>
            </a:r>
            <a:endParaRPr/>
          </a:p>
        </p:txBody>
      </p:sp>
      <p:pic>
        <p:nvPicPr>
          <p:cNvPr id="2944" name="Google Shape;2944;p163"/>
          <p:cNvPicPr preferRelativeResize="0"/>
          <p:nvPr/>
        </p:nvPicPr>
        <p:blipFill>
          <a:blip r:embed="rId3">
            <a:alphaModFix/>
          </a:blip>
          <a:stretch>
            <a:fillRect/>
          </a:stretch>
        </p:blipFill>
        <p:spPr>
          <a:xfrm>
            <a:off x="4144050" y="211600"/>
            <a:ext cx="4785350" cy="4576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Agenda</a:t>
            </a:r>
            <a:endParaRPr sz="1200"/>
          </a:p>
        </p:txBody>
      </p:sp>
      <p:pic>
        <p:nvPicPr>
          <p:cNvPr id="674" name="Google Shape;674;p119"/>
          <p:cNvPicPr preferRelativeResize="0"/>
          <p:nvPr/>
        </p:nvPicPr>
        <p:blipFill rotWithShape="1">
          <a:blip r:embed="rId3">
            <a:alphaModFix amt="40000"/>
          </a:blip>
          <a:srcRect b="0" l="36146" r="27790" t="0"/>
          <a:stretch/>
        </p:blipFill>
        <p:spPr>
          <a:xfrm>
            <a:off x="6361550" y="2675"/>
            <a:ext cx="2782449" cy="5143501"/>
          </a:xfrm>
          <a:prstGeom prst="rect">
            <a:avLst/>
          </a:prstGeom>
          <a:noFill/>
          <a:ln>
            <a:noFill/>
          </a:ln>
        </p:spPr>
      </p:pic>
      <p:sp>
        <p:nvSpPr>
          <p:cNvPr id="675" name="Google Shape;675;p119"/>
          <p:cNvSpPr txBox="1"/>
          <p:nvPr/>
        </p:nvSpPr>
        <p:spPr>
          <a:xfrm>
            <a:off x="2420100" y="17493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Welkom	: Wie is wie			5 min</a:t>
            </a:r>
            <a:endParaRPr sz="1000">
              <a:solidFill>
                <a:srgbClr val="666666"/>
              </a:solidFill>
            </a:endParaRPr>
          </a:p>
        </p:txBody>
      </p:sp>
      <p:sp>
        <p:nvSpPr>
          <p:cNvPr id="676" name="Google Shape;676;p119"/>
          <p:cNvSpPr/>
          <p:nvPr/>
        </p:nvSpPr>
        <p:spPr>
          <a:xfrm>
            <a:off x="2229302" y="261641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677" name="Google Shape;677;p119"/>
          <p:cNvCxnSpPr>
            <a:stCxn id="678" idx="4"/>
            <a:endCxn id="679" idx="4"/>
          </p:cNvCxnSpPr>
          <p:nvPr/>
        </p:nvCxnSpPr>
        <p:spPr>
          <a:xfrm flipH="1">
            <a:off x="2267702" y="1858827"/>
            <a:ext cx="2100" cy="2005500"/>
          </a:xfrm>
          <a:prstGeom prst="straightConnector1">
            <a:avLst/>
          </a:prstGeom>
          <a:noFill/>
          <a:ln cap="flat" cmpd="sng" w="28575">
            <a:solidFill>
              <a:srgbClr val="7D7D7D"/>
            </a:solidFill>
            <a:prstDash val="solid"/>
            <a:round/>
            <a:headEnd len="med" w="med" type="none"/>
            <a:tailEnd len="med" w="med" type="none"/>
          </a:ln>
        </p:spPr>
      </p:cxnSp>
      <p:sp>
        <p:nvSpPr>
          <p:cNvPr id="680" name="Google Shape;680;p119"/>
          <p:cNvSpPr/>
          <p:nvPr/>
        </p:nvSpPr>
        <p:spPr>
          <a:xfrm>
            <a:off x="2229302" y="219481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1" name="Google Shape;681;p119"/>
          <p:cNvSpPr/>
          <p:nvPr/>
        </p:nvSpPr>
        <p:spPr>
          <a:xfrm>
            <a:off x="2229302" y="2979885"/>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2" name="Google Shape;682;p119"/>
          <p:cNvSpPr/>
          <p:nvPr/>
        </p:nvSpPr>
        <p:spPr>
          <a:xfrm>
            <a:off x="2229302" y="339687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3" name="Google Shape;683;p119"/>
          <p:cNvSpPr/>
          <p:nvPr/>
        </p:nvSpPr>
        <p:spPr>
          <a:xfrm>
            <a:off x="2228843" y="261180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8" name="Google Shape;678;p119"/>
          <p:cNvSpPr/>
          <p:nvPr/>
        </p:nvSpPr>
        <p:spPr>
          <a:xfrm>
            <a:off x="2229302" y="1777827"/>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4" name="Google Shape;684;p119"/>
          <p:cNvSpPr txBox="1"/>
          <p:nvPr/>
        </p:nvSpPr>
        <p:spPr>
          <a:xfrm>
            <a:off x="2420100" y="21662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Samenvatting eerste </a:t>
            </a:r>
            <a:endParaRPr sz="1000">
              <a:solidFill>
                <a:srgbClr val="666666"/>
              </a:solidFill>
            </a:endParaRPr>
          </a:p>
          <a:p>
            <a:pPr indent="0" lvl="0" marL="0" rtl="0" algn="l">
              <a:spcBef>
                <a:spcPts val="0"/>
              </a:spcBef>
              <a:spcAft>
                <a:spcPts val="0"/>
              </a:spcAft>
              <a:buNone/>
            </a:pPr>
            <a:r>
              <a:rPr lang="en" sz="1000">
                <a:solidFill>
                  <a:srgbClr val="666666"/>
                </a:solidFill>
              </a:rPr>
              <a:t>thematische werkgroep</a:t>
            </a:r>
            <a:r>
              <a:rPr lang="en" sz="1000">
                <a:solidFill>
                  <a:srgbClr val="666666"/>
                </a:solidFill>
              </a:rPr>
              <a:t>			5 min</a:t>
            </a:r>
            <a:endParaRPr sz="1000">
              <a:solidFill>
                <a:srgbClr val="666666"/>
              </a:solidFill>
            </a:endParaRPr>
          </a:p>
        </p:txBody>
      </p:sp>
      <p:sp>
        <p:nvSpPr>
          <p:cNvPr id="685" name="Google Shape;685;p119"/>
          <p:cNvSpPr txBox="1"/>
          <p:nvPr/>
        </p:nvSpPr>
        <p:spPr>
          <a:xfrm>
            <a:off x="2420100" y="36966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Q&amp;A en volgende stappen</a:t>
            </a:r>
            <a:r>
              <a:rPr lang="en" sz="1000">
                <a:solidFill>
                  <a:srgbClr val="666666"/>
                </a:solidFill>
              </a:rPr>
              <a:t>		20 min</a:t>
            </a:r>
            <a:endParaRPr sz="1000">
              <a:solidFill>
                <a:srgbClr val="666666"/>
              </a:solidFill>
            </a:endParaRPr>
          </a:p>
        </p:txBody>
      </p:sp>
      <p:sp>
        <p:nvSpPr>
          <p:cNvPr id="686" name="Google Shape;686;p119"/>
          <p:cNvSpPr txBox="1"/>
          <p:nvPr/>
        </p:nvSpPr>
        <p:spPr>
          <a:xfrm>
            <a:off x="2420100" y="2893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Volledig model met attributen		60 min</a:t>
            </a:r>
            <a:endParaRPr sz="1000">
              <a:solidFill>
                <a:srgbClr val="666666"/>
              </a:solidFill>
            </a:endParaRPr>
          </a:p>
        </p:txBody>
      </p:sp>
      <p:sp>
        <p:nvSpPr>
          <p:cNvPr id="687" name="Google Shape;687;p119"/>
          <p:cNvSpPr txBox="1"/>
          <p:nvPr/>
        </p:nvSpPr>
        <p:spPr>
          <a:xfrm>
            <a:off x="2420100" y="3310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Objectdiagrammen</a:t>
            </a:r>
            <a:r>
              <a:rPr lang="en" sz="1000">
                <a:solidFill>
                  <a:srgbClr val="666666"/>
                </a:solidFill>
              </a:rPr>
              <a:t>			60 min</a:t>
            </a:r>
            <a:endParaRPr sz="1000">
              <a:solidFill>
                <a:srgbClr val="666666"/>
              </a:solidFill>
            </a:endParaRPr>
          </a:p>
        </p:txBody>
      </p:sp>
      <p:sp>
        <p:nvSpPr>
          <p:cNvPr id="679" name="Google Shape;679;p119"/>
          <p:cNvSpPr/>
          <p:nvPr/>
        </p:nvSpPr>
        <p:spPr>
          <a:xfrm>
            <a:off x="2227202" y="378329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119"/>
          <p:cNvSpPr txBox="1"/>
          <p:nvPr/>
        </p:nvSpPr>
        <p:spPr>
          <a:xfrm>
            <a:off x="2420100" y="252972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Overzicht aanpassingen model		30 min</a:t>
            </a:r>
            <a:endParaRPr sz="1000">
              <a:solidFill>
                <a:srgbClr val="666666"/>
              </a:solidFill>
            </a:endParaRPr>
          </a:p>
        </p:txBody>
      </p:sp>
      <p:sp>
        <p:nvSpPr>
          <p:cNvPr id="689" name="Google Shape;689;p119"/>
          <p:cNvSpPr/>
          <p:nvPr/>
        </p:nvSpPr>
        <p:spPr>
          <a:xfrm>
            <a:off x="594100" y="3147575"/>
            <a:ext cx="1579500" cy="300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         15 min. pauze</a:t>
            </a:r>
            <a:endParaRPr sz="1100"/>
          </a:p>
        </p:txBody>
      </p:sp>
      <p:pic>
        <p:nvPicPr>
          <p:cNvPr id="690" name="Google Shape;690;p119"/>
          <p:cNvPicPr preferRelativeResize="0"/>
          <p:nvPr/>
        </p:nvPicPr>
        <p:blipFill rotWithShape="1">
          <a:blip r:embed="rId4">
            <a:alphaModFix/>
          </a:blip>
          <a:srcRect b="0" l="21775" r="23125" t="0"/>
          <a:stretch/>
        </p:blipFill>
        <p:spPr>
          <a:xfrm>
            <a:off x="628650" y="3170375"/>
            <a:ext cx="267015" cy="254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sp>
        <p:nvSpPr>
          <p:cNvPr id="2949" name="Google Shape;2949;p16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2950" name="Google Shape;2950;p164"/>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2951" name="Google Shape;2951;p164"/>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https://app.mural.co/t/beadvtc7549/m/beadvtc7549/1641381034580/4ad3462a90e786b5805962a0d2df3916dbf466c8?sender=ue9933922f73b776a33f43670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p165"/>
          <p:cNvSpPr txBox="1"/>
          <p:nvPr/>
        </p:nvSpPr>
        <p:spPr>
          <a:xfrm>
            <a:off x="628650" y="864200"/>
            <a:ext cx="4587300" cy="17856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Activiteit</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Ding</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Aanbieder</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Aanbiederprofiel</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Participant</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Deelname</a:t>
            </a:r>
            <a:endParaRPr sz="1300">
              <a:solidFill>
                <a:schemeClr val="dk1"/>
              </a:solidFill>
              <a:latin typeface="Calibri"/>
              <a:ea typeface="Calibri"/>
              <a:cs typeface="Calibri"/>
              <a:sym typeface="Calibri"/>
            </a:endParaRPr>
          </a:p>
          <a:p>
            <a:pPr indent="-311150" lvl="0" marL="457200" marR="0" rtl="0" algn="l">
              <a:lnSpc>
                <a:spcPct val="100000"/>
              </a:lnSpc>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Promotie</a:t>
            </a:r>
            <a:endParaRPr b="1" sz="13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p:txBody>
      </p:sp>
      <p:sp>
        <p:nvSpPr>
          <p:cNvPr id="2957" name="Google Shape;2957;p165"/>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Object diagram</a:t>
            </a:r>
            <a:endParaRPr b="1" i="0" sz="3000" u="none" cap="none" strike="noStrike">
              <a:solidFill>
                <a:srgbClr val="000000"/>
              </a:solidFill>
              <a:latin typeface="Arial"/>
              <a:ea typeface="Arial"/>
              <a:cs typeface="Arial"/>
              <a:sym typeface="Arial"/>
            </a:endParaRPr>
          </a:p>
        </p:txBody>
      </p:sp>
      <p:pic>
        <p:nvPicPr>
          <p:cNvPr id="2958" name="Google Shape;2958;p165"/>
          <p:cNvPicPr preferRelativeResize="0"/>
          <p:nvPr/>
        </p:nvPicPr>
        <p:blipFill rotWithShape="1">
          <a:blip r:embed="rId3">
            <a:alphaModFix/>
          </a:blip>
          <a:srcRect b="3471" l="0" r="0" t="3462"/>
          <a:stretch/>
        </p:blipFill>
        <p:spPr>
          <a:xfrm>
            <a:off x="5320805" y="0"/>
            <a:ext cx="3829042"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sp>
        <p:nvSpPr>
          <p:cNvPr id="2963" name="Google Shape;2963;p166"/>
          <p:cNvSpPr txBox="1"/>
          <p:nvPr>
            <p:ph type="title"/>
          </p:nvPr>
        </p:nvSpPr>
        <p:spPr>
          <a:xfrm>
            <a:off x="450400" y="0"/>
            <a:ext cx="40371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5: Promotie</a:t>
            </a:r>
            <a:endParaRPr sz="3300"/>
          </a:p>
        </p:txBody>
      </p:sp>
      <p:sp>
        <p:nvSpPr>
          <p:cNvPr id="2964" name="Google Shape;2964;p166"/>
          <p:cNvSpPr txBox="1"/>
          <p:nvPr/>
        </p:nvSpPr>
        <p:spPr>
          <a:xfrm>
            <a:off x="503250" y="1591150"/>
            <a:ext cx="27531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1"/>
                </a:solidFill>
                <a:latin typeface="Calibri"/>
                <a:ea typeface="Calibri"/>
                <a:cs typeface="Calibri"/>
                <a:sym typeface="Calibri"/>
              </a:rPr>
              <a:t>Jakob krijgt via mail reclame om het boek “Dixit Panamarenko” te lezen. </a:t>
            </a:r>
            <a:endParaRPr sz="1300">
              <a:solidFill>
                <a:schemeClr val="dk1"/>
              </a:solidFill>
              <a:latin typeface="Calibri"/>
              <a:ea typeface="Calibri"/>
              <a:cs typeface="Calibri"/>
              <a:sym typeface="Calibri"/>
            </a:endParaRPr>
          </a:p>
          <a:p>
            <a:pPr indent="0" lvl="0" marL="0" rtl="0" algn="just">
              <a:spcBef>
                <a:spcPts val="0"/>
              </a:spcBef>
              <a:spcAft>
                <a:spcPts val="0"/>
              </a:spcAft>
              <a:buNone/>
            </a:pPr>
            <a:r>
              <a:t/>
            </a:r>
            <a:endParaRPr sz="1300">
              <a:solidFill>
                <a:schemeClr val="dk1"/>
              </a:solidFill>
              <a:latin typeface="Calibri"/>
              <a:ea typeface="Calibri"/>
              <a:cs typeface="Calibri"/>
              <a:sym typeface="Calibri"/>
            </a:endParaRPr>
          </a:p>
          <a:p>
            <a:pPr indent="0" lvl="0" marL="0" rtl="0" algn="just">
              <a:spcBef>
                <a:spcPts val="0"/>
              </a:spcBef>
              <a:spcAft>
                <a:spcPts val="0"/>
              </a:spcAft>
              <a:buNone/>
            </a:pPr>
            <a:r>
              <a:rPr lang="en" sz="1300">
                <a:solidFill>
                  <a:schemeClr val="dk1"/>
                </a:solidFill>
                <a:latin typeface="Calibri"/>
                <a:ea typeface="Calibri"/>
                <a:cs typeface="Calibri"/>
                <a:sym typeface="Calibri"/>
              </a:rPr>
              <a:t>Het boek is te vinden in Bibliotheek Permeke in Antwerpen. </a:t>
            </a:r>
            <a:endParaRPr sz="1300">
              <a:solidFill>
                <a:schemeClr val="dk1"/>
              </a:solidFill>
              <a:latin typeface="Calibri"/>
              <a:ea typeface="Calibri"/>
              <a:cs typeface="Calibri"/>
              <a:sym typeface="Calibri"/>
            </a:endParaRPr>
          </a:p>
          <a:p>
            <a:pPr indent="0" lvl="0" marL="0" rtl="0" algn="just">
              <a:spcBef>
                <a:spcPts val="0"/>
              </a:spcBef>
              <a:spcAft>
                <a:spcPts val="0"/>
              </a:spcAft>
              <a:buNone/>
            </a:pPr>
            <a:r>
              <a:t/>
            </a:r>
            <a:endParaRPr sz="1300">
              <a:solidFill>
                <a:schemeClr val="dk1"/>
              </a:solidFill>
              <a:latin typeface="Calibri"/>
              <a:ea typeface="Calibri"/>
              <a:cs typeface="Calibri"/>
              <a:sym typeface="Calibri"/>
            </a:endParaRPr>
          </a:p>
          <a:p>
            <a:pPr indent="0" lvl="0" marL="0" rtl="0" algn="just">
              <a:spcBef>
                <a:spcPts val="0"/>
              </a:spcBef>
              <a:spcAft>
                <a:spcPts val="0"/>
              </a:spcAft>
              <a:buNone/>
            </a:pPr>
            <a:r>
              <a:rPr lang="en" sz="1300">
                <a:solidFill>
                  <a:schemeClr val="dk1"/>
                </a:solidFill>
                <a:latin typeface="Calibri"/>
                <a:ea typeface="Calibri"/>
                <a:cs typeface="Calibri"/>
                <a:sym typeface="Calibri"/>
              </a:rPr>
              <a:t>De promotie is gebaseerd op het ParticipantProfiel van Jakob.</a:t>
            </a:r>
            <a:endParaRPr/>
          </a:p>
        </p:txBody>
      </p:sp>
      <p:pic>
        <p:nvPicPr>
          <p:cNvPr id="2965" name="Google Shape;2965;p166"/>
          <p:cNvPicPr preferRelativeResize="0"/>
          <p:nvPr/>
        </p:nvPicPr>
        <p:blipFill>
          <a:blip r:embed="rId3">
            <a:alphaModFix/>
          </a:blip>
          <a:stretch>
            <a:fillRect/>
          </a:stretch>
        </p:blipFill>
        <p:spPr>
          <a:xfrm>
            <a:off x="3438350" y="700775"/>
            <a:ext cx="5582851" cy="398255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16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2971" name="Google Shape;2971;p167"/>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2972" name="Google Shape;2972;p167"/>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https://app.mural.co/t/beadvtc7549/m/beadvtc7549/1641381034580/4ad3462a90e786b5805962a0d2df3916dbf466c8?sender=ue9933922f73b776a33f43670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p16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6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16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Q&amp;A</a:t>
            </a:r>
            <a:endParaRPr b="1" i="0" sz="3200" u="none" cap="none" strike="noStrike">
              <a:solidFill>
                <a:srgbClr val="000000"/>
              </a:solidFill>
              <a:latin typeface="Arial"/>
              <a:ea typeface="Arial"/>
              <a:cs typeface="Arial"/>
              <a:sym typeface="Arial"/>
            </a:endParaRPr>
          </a:p>
        </p:txBody>
      </p:sp>
      <p:pic>
        <p:nvPicPr>
          <p:cNvPr id="2980" name="Google Shape;2980;p16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sp>
        <p:nvSpPr>
          <p:cNvPr id="2985" name="Google Shape;2985;p169"/>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2986" name="Google Shape;2986;p169"/>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2987" name="Google Shape;2987;p169"/>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https://app.mural.co/t/beadvtc7549/m/beadvtc7549/1641381034580/4ad3462a90e786b5805962a0d2df3916dbf466c8?sender=ue9933922f73b776a33f43670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pic>
        <p:nvPicPr>
          <p:cNvPr id="2992" name="Google Shape;2992;p170"/>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2993" name="Google Shape;2993;p170"/>
          <p:cNvSpPr txBox="1"/>
          <p:nvPr/>
        </p:nvSpPr>
        <p:spPr>
          <a:xfrm>
            <a:off x="645459" y="486450"/>
            <a:ext cx="193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Waarom doen we ... ?</a:t>
            </a:r>
            <a:endParaRPr/>
          </a:p>
        </p:txBody>
      </p:sp>
      <p:sp>
        <p:nvSpPr>
          <p:cNvPr id="2994" name="Google Shape;2994;p170"/>
          <p:cNvSpPr txBox="1"/>
          <p:nvPr/>
        </p:nvSpPr>
        <p:spPr>
          <a:xfrm>
            <a:off x="2041712" y="948116"/>
            <a:ext cx="263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Moeten we niet ... toevoegen ?</a:t>
            </a:r>
            <a:endParaRPr/>
          </a:p>
        </p:txBody>
      </p:sp>
      <p:sp>
        <p:nvSpPr>
          <p:cNvPr id="2995" name="Google Shape;2995;p170"/>
          <p:cNvSpPr txBox="1"/>
          <p:nvPr/>
        </p:nvSpPr>
        <p:spPr>
          <a:xfrm>
            <a:off x="4769224" y="486449"/>
            <a:ext cx="2223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Kunnen we niet beter ... ?</a:t>
            </a:r>
            <a:endParaRPr/>
          </a:p>
        </p:txBody>
      </p:sp>
      <p:sp>
        <p:nvSpPr>
          <p:cNvPr id="2996" name="Google Shape;2996;p170"/>
          <p:cNvSpPr txBox="1"/>
          <p:nvPr/>
        </p:nvSpPr>
        <p:spPr>
          <a:xfrm>
            <a:off x="6313045" y="948115"/>
            <a:ext cx="173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Hoe zit het met ...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0" name="Shape 3000"/>
        <p:cNvGrpSpPr/>
        <p:nvPr/>
      </p:nvGrpSpPr>
      <p:grpSpPr>
        <a:xfrm>
          <a:off x="0" y="0"/>
          <a:ext cx="0" cy="0"/>
          <a:chOff x="0" y="0"/>
          <a:chExt cx="0" cy="0"/>
        </a:xfrm>
      </p:grpSpPr>
      <p:sp>
        <p:nvSpPr>
          <p:cNvPr id="3001" name="Google Shape;3001;p17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17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17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Volgende stappen</a:t>
            </a:r>
            <a:endParaRPr b="1" i="0" sz="3200" u="none" cap="none" strike="noStrike">
              <a:solidFill>
                <a:srgbClr val="000000"/>
              </a:solidFill>
              <a:latin typeface="Arial"/>
              <a:ea typeface="Arial"/>
              <a:cs typeface="Arial"/>
              <a:sym typeface="Arial"/>
            </a:endParaRPr>
          </a:p>
        </p:txBody>
      </p:sp>
      <p:pic>
        <p:nvPicPr>
          <p:cNvPr id="3004" name="Google Shape;3004;p17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sp>
        <p:nvSpPr>
          <p:cNvPr id="3009" name="Google Shape;3009;p172"/>
          <p:cNvSpPr/>
          <p:nvPr/>
        </p:nvSpPr>
        <p:spPr>
          <a:xfrm>
            <a:off x="565138" y="378486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010" name="Google Shape;3010;p172"/>
          <p:cNvGrpSpPr/>
          <p:nvPr/>
        </p:nvGrpSpPr>
        <p:grpSpPr>
          <a:xfrm>
            <a:off x="641992" y="1367322"/>
            <a:ext cx="478299" cy="478299"/>
            <a:chOff x="4640263" y="1219200"/>
            <a:chExt cx="123825" cy="123825"/>
          </a:xfrm>
        </p:grpSpPr>
        <p:sp>
          <p:nvSpPr>
            <p:cNvPr id="3011" name="Google Shape;3011;p172"/>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12" name="Google Shape;3012;p172"/>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13" name="Google Shape;3013;p172"/>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14" name="Google Shape;3014;p172"/>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15" name="Google Shape;3015;p172"/>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3016" name="Google Shape;3016;p172"/>
          <p:cNvGrpSpPr/>
          <p:nvPr/>
        </p:nvGrpSpPr>
        <p:grpSpPr>
          <a:xfrm>
            <a:off x="630430" y="1988262"/>
            <a:ext cx="470610" cy="478327"/>
            <a:chOff x="6215424" y="4028218"/>
            <a:chExt cx="202814" cy="206140"/>
          </a:xfrm>
        </p:grpSpPr>
        <p:sp>
          <p:nvSpPr>
            <p:cNvPr id="3017" name="Google Shape;3017;p172"/>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3018" name="Google Shape;3018;p172"/>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3019" name="Google Shape;3019;p172"/>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3020" name="Google Shape;3020;p172"/>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3021" name="Google Shape;3021;p172"/>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3022" name="Google Shape;3022;p172"/>
          <p:cNvGrpSpPr/>
          <p:nvPr/>
        </p:nvGrpSpPr>
        <p:grpSpPr>
          <a:xfrm>
            <a:off x="646650" y="3272112"/>
            <a:ext cx="479163" cy="478593"/>
            <a:chOff x="4148138" y="53975"/>
            <a:chExt cx="1335088" cy="1333500"/>
          </a:xfrm>
        </p:grpSpPr>
        <p:sp>
          <p:nvSpPr>
            <p:cNvPr id="3023" name="Google Shape;3023;p172"/>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24" name="Google Shape;3024;p172"/>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3025" name="Google Shape;3025;p172"/>
          <p:cNvGrpSpPr/>
          <p:nvPr/>
        </p:nvGrpSpPr>
        <p:grpSpPr>
          <a:xfrm>
            <a:off x="636286" y="2653998"/>
            <a:ext cx="471655" cy="471655"/>
            <a:chOff x="4287838" y="1854201"/>
            <a:chExt cx="149225" cy="149225"/>
          </a:xfrm>
        </p:grpSpPr>
        <p:sp>
          <p:nvSpPr>
            <p:cNvPr id="3026" name="Google Shape;3026;p172"/>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3027" name="Google Shape;3027;p172"/>
            <p:cNvCxnSpPr/>
            <p:nvPr/>
          </p:nvCxnSpPr>
          <p:spPr>
            <a:xfrm>
              <a:off x="4375150" y="1884363"/>
              <a:ext cx="0" cy="0"/>
            </a:xfrm>
            <a:prstGeom prst="straightConnector1">
              <a:avLst/>
            </a:prstGeom>
            <a:noFill/>
            <a:ln>
              <a:noFill/>
            </a:ln>
          </p:spPr>
        </p:cxnSp>
        <p:cxnSp>
          <p:nvCxnSpPr>
            <p:cNvPr id="3028" name="Google Shape;3028;p172"/>
            <p:cNvCxnSpPr/>
            <p:nvPr/>
          </p:nvCxnSpPr>
          <p:spPr>
            <a:xfrm>
              <a:off x="4375150" y="1884363"/>
              <a:ext cx="0" cy="0"/>
            </a:xfrm>
            <a:prstGeom prst="straightConnector1">
              <a:avLst/>
            </a:prstGeom>
            <a:noFill/>
            <a:ln>
              <a:noFill/>
            </a:ln>
          </p:spPr>
        </p:cxnSp>
        <p:sp>
          <p:nvSpPr>
            <p:cNvPr id="3029" name="Google Shape;3029;p172"/>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3030" name="Google Shape;3030;p172"/>
          <p:cNvSpPr txBox="1"/>
          <p:nvPr/>
        </p:nvSpPr>
        <p:spPr>
          <a:xfrm>
            <a:off x="1267626" y="143890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Verwerken van alle input uit de</a:t>
            </a:r>
            <a:r>
              <a:rPr lang="en" sz="1600"/>
              <a:t> thematische </a:t>
            </a:r>
            <a:r>
              <a:rPr b="0" i="0" lang="en" sz="1600" u="none" cap="none" strike="noStrike">
                <a:solidFill>
                  <a:srgbClr val="000000"/>
                </a:solidFill>
                <a:latin typeface="Arial"/>
                <a:ea typeface="Arial"/>
                <a:cs typeface="Arial"/>
                <a:sym typeface="Arial"/>
              </a:rPr>
              <a:t>werkgroep</a:t>
            </a:r>
            <a:endParaRPr/>
          </a:p>
        </p:txBody>
      </p:sp>
      <p:sp>
        <p:nvSpPr>
          <p:cNvPr id="3031" name="Google Shape;3031;p172"/>
          <p:cNvSpPr txBox="1"/>
          <p:nvPr/>
        </p:nvSpPr>
        <p:spPr>
          <a:xfrm>
            <a:off x="1267622" y="195974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Rondsturen van een</a:t>
            </a:r>
            <a:r>
              <a:rPr lang="en" sz="1600"/>
              <a:t> verslag v</a:t>
            </a:r>
            <a:r>
              <a:rPr b="0" i="0" lang="en" sz="1600" u="none" cap="none" strike="noStrike">
                <a:solidFill>
                  <a:srgbClr val="000000"/>
                </a:solidFill>
                <a:latin typeface="Arial"/>
                <a:ea typeface="Arial"/>
                <a:cs typeface="Arial"/>
                <a:sym typeface="Arial"/>
              </a:rPr>
              <a:t>an deze werkgroep. Feedback is zeker welkom</a:t>
            </a:r>
            <a:endParaRPr/>
          </a:p>
        </p:txBody>
      </p:sp>
      <p:sp>
        <p:nvSpPr>
          <p:cNvPr id="3032" name="Google Shape;3032;p172"/>
          <p:cNvSpPr txBox="1"/>
          <p:nvPr/>
        </p:nvSpPr>
        <p:spPr>
          <a:xfrm>
            <a:off x="1267574" y="272047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Feedback capteren via GitHub!</a:t>
            </a:r>
            <a:endParaRPr/>
          </a:p>
        </p:txBody>
      </p:sp>
      <p:sp>
        <p:nvSpPr>
          <p:cNvPr id="3033" name="Google Shape;3033;p172"/>
          <p:cNvSpPr txBox="1"/>
          <p:nvPr/>
        </p:nvSpPr>
        <p:spPr>
          <a:xfrm>
            <a:off x="1267624" y="3239549"/>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600"/>
              <a:t>Itereren op deze eerste versie van het </a:t>
            </a:r>
            <a:r>
              <a:rPr b="0" i="0" lang="en" sz="1600" u="none" cap="none" strike="noStrike">
                <a:solidFill>
                  <a:srgbClr val="000000"/>
                </a:solidFill>
                <a:latin typeface="Arial"/>
                <a:ea typeface="Arial"/>
                <a:cs typeface="Arial"/>
                <a:sym typeface="Arial"/>
              </a:rPr>
              <a:t>semantisch model a.d.h.v. deze gecapteerde feedback</a:t>
            </a:r>
            <a:endParaRPr/>
          </a:p>
        </p:txBody>
      </p:sp>
      <p:sp>
        <p:nvSpPr>
          <p:cNvPr id="3034" name="Google Shape;3034;p17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Volgende</a:t>
            </a:r>
            <a:r>
              <a:rPr b="1" i="0" lang="en" sz="3200" u="none" cap="none" strike="noStrike">
                <a:solidFill>
                  <a:srgbClr val="000000"/>
                </a:solidFill>
                <a:latin typeface="Arial"/>
                <a:ea typeface="Arial"/>
                <a:cs typeface="Arial"/>
                <a:sym typeface="Arial"/>
              </a:rPr>
              <a:t> stappen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sp>
        <p:nvSpPr>
          <p:cNvPr id="3039" name="Google Shape;3039;p173"/>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173"/>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3041" name="Google Shape;3041;p173"/>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dk1"/>
                </a:solidFill>
                <a:latin typeface="Arial"/>
                <a:ea typeface="Arial"/>
                <a:cs typeface="Arial"/>
                <a:sym typeface="Arial"/>
              </a:rPr>
              <a:t>Feedback kan gegeven worden via mail naar onderstaande contacten:</a:t>
            </a:r>
            <a:endParaRPr sz="1300"/>
          </a:p>
          <a:p>
            <a:pPr indent="-279400" lvl="0" marL="285750" marR="0" rtl="0" algn="l">
              <a:lnSpc>
                <a:spcPct val="100000"/>
              </a:lnSpc>
              <a:spcBef>
                <a:spcPts val="0"/>
              </a:spcBef>
              <a:spcAft>
                <a:spcPts val="0"/>
              </a:spcAft>
              <a:buClr>
                <a:schemeClr val="dk1"/>
              </a:buClr>
              <a:buSzPts val="1300"/>
              <a:buFont typeface="Arial"/>
              <a:buChar char="•"/>
            </a:pPr>
            <a:r>
              <a:rPr lang="en" sz="1300" u="sng">
                <a:solidFill>
                  <a:schemeClr val="hlink"/>
                </a:solidFill>
                <a:hlinkClick r:id="rId3"/>
              </a:rPr>
              <a:t>laurens.vercauteren@vlaanderen.be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4"/>
              </a:rPr>
              <a:t>jitse.decock@vlaanderen.be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5"/>
              </a:rPr>
              <a:t>eva.derore@vlaanderen.be</a:t>
            </a:r>
            <a:r>
              <a:rPr lang="en" sz="1300">
                <a:solidFill>
                  <a:schemeClr val="dk1"/>
                </a:solidFill>
              </a:rPr>
              <a:t> </a:t>
            </a:r>
            <a:endParaRPr b="0" i="0" sz="1500" u="none" cap="none" strike="noStrike">
              <a:solidFill>
                <a:schemeClr val="dk1"/>
              </a:solidFill>
              <a:latin typeface="Arial"/>
              <a:ea typeface="Arial"/>
              <a:cs typeface="Arial"/>
              <a:sym typeface="Arial"/>
            </a:endParaRPr>
          </a:p>
        </p:txBody>
      </p:sp>
      <p:sp>
        <p:nvSpPr>
          <p:cNvPr id="3042" name="Google Shape;3042;p173"/>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3" name="Google Shape;3043;p173"/>
          <p:cNvPicPr preferRelativeResize="0"/>
          <p:nvPr/>
        </p:nvPicPr>
        <p:blipFill rotWithShape="1">
          <a:blip r:embed="rId6">
            <a:alphaModFix/>
          </a:blip>
          <a:srcRect b="0" l="0" r="0" t="0"/>
          <a:stretch/>
        </p:blipFill>
        <p:spPr>
          <a:xfrm>
            <a:off x="6044652" y="1522121"/>
            <a:ext cx="1577413" cy="548455"/>
          </a:xfrm>
          <a:prstGeom prst="rect">
            <a:avLst/>
          </a:prstGeom>
          <a:noFill/>
          <a:ln>
            <a:noFill/>
          </a:ln>
        </p:spPr>
      </p:pic>
      <p:sp>
        <p:nvSpPr>
          <p:cNvPr id="3044" name="Google Shape;3044;p173"/>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Feedback kan gegeven worden via GitHub op onderstaande </a:t>
            </a:r>
            <a:r>
              <a:rPr b="0" i="0" lang="en" sz="1500" u="none" cap="none" strike="noStrike">
                <a:solidFill>
                  <a:schemeClr val="lt1"/>
                </a:solidFill>
                <a:latin typeface="Arial"/>
                <a:ea typeface="Arial"/>
                <a:cs typeface="Arial"/>
                <a:sym typeface="Arial"/>
              </a:rPr>
              <a:t>link</a:t>
            </a:r>
            <a:r>
              <a:rPr b="0" i="0" lang="en" sz="1500" u="none" cap="none" strike="noStrike">
                <a:solidFill>
                  <a:schemeClr val="lt1"/>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lang="en" sz="1500" u="sng">
                <a:solidFill>
                  <a:schemeClr val="hlink"/>
                </a:solidFill>
                <a:hlinkClick r:id="rId7"/>
              </a:rPr>
              <a:t>https://github.com/Informatievlaanderen/OSLOthema-DoelgerichtDigitaalTransformeren/issues</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p:txBody>
      </p:sp>
      <p:sp>
        <p:nvSpPr>
          <p:cNvPr id="3045" name="Google Shape;3045;p17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Feedback</a:t>
            </a:r>
            <a:endParaRPr/>
          </a:p>
        </p:txBody>
      </p:sp>
      <p:sp>
        <p:nvSpPr>
          <p:cNvPr id="3046" name="Google Shape;3046;p173"/>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2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Hoe ziet de planning eruit?</a:t>
            </a:r>
            <a:endParaRPr b="1" sz="3200"/>
          </a:p>
          <a:p>
            <a:pPr indent="0" lvl="0" marL="0" marR="0" rtl="0" algn="l">
              <a:lnSpc>
                <a:spcPct val="100000"/>
              </a:lnSpc>
              <a:spcBef>
                <a:spcPts val="0"/>
              </a:spcBef>
              <a:spcAft>
                <a:spcPts val="0"/>
              </a:spcAft>
              <a:buNone/>
            </a:pPr>
            <a:r>
              <a:rPr b="1" i="1" lang="en" sz="2500">
                <a:solidFill>
                  <a:schemeClr val="dk1"/>
                </a:solidFill>
              </a:rPr>
              <a:t>OSLO-</a:t>
            </a:r>
            <a:r>
              <a:rPr b="1" i="1" lang="en" sz="2500">
                <a:solidFill>
                  <a:schemeClr val="dk1"/>
                </a:solidFill>
              </a:rPr>
              <a:t>traject</a:t>
            </a:r>
            <a:endParaRPr b="1" i="1" sz="2500">
              <a:solidFill>
                <a:schemeClr val="dk1"/>
              </a:solidFill>
            </a:endParaRPr>
          </a:p>
        </p:txBody>
      </p:sp>
      <p:sp>
        <p:nvSpPr>
          <p:cNvPr id="696" name="Google Shape;696;p120"/>
          <p:cNvSpPr/>
          <p:nvPr/>
        </p:nvSpPr>
        <p:spPr>
          <a:xfrm>
            <a:off x="849830" y="34006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7" name="Google Shape;697;p120"/>
          <p:cNvSpPr txBox="1"/>
          <p:nvPr/>
        </p:nvSpPr>
        <p:spPr>
          <a:xfrm>
            <a:off x="745175" y="1385625"/>
            <a:ext cx="74838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Duur: +/- 4 maanden (+ 4 maand publieke review)</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Vergeet je zeker niet in te schrijven!</a:t>
            </a:r>
            <a:endParaRPr b="1" sz="1300"/>
          </a:p>
        </p:txBody>
      </p:sp>
      <p:grpSp>
        <p:nvGrpSpPr>
          <p:cNvPr id="698" name="Google Shape;698;p120"/>
          <p:cNvGrpSpPr/>
          <p:nvPr/>
        </p:nvGrpSpPr>
        <p:grpSpPr>
          <a:xfrm>
            <a:off x="6659966" y="2295492"/>
            <a:ext cx="1271321" cy="1530490"/>
            <a:chOff x="3048000" y="2295578"/>
            <a:chExt cx="1524000" cy="2847953"/>
          </a:xfrm>
        </p:grpSpPr>
        <p:grpSp>
          <p:nvGrpSpPr>
            <p:cNvPr id="699" name="Google Shape;699;p120"/>
            <p:cNvGrpSpPr/>
            <p:nvPr/>
          </p:nvGrpSpPr>
          <p:grpSpPr>
            <a:xfrm>
              <a:off x="3048000" y="2295578"/>
              <a:ext cx="1524000" cy="2847953"/>
              <a:chOff x="0" y="2295575"/>
              <a:chExt cx="1524000" cy="2837455"/>
            </a:xfrm>
          </p:grpSpPr>
          <p:sp>
            <p:nvSpPr>
              <p:cNvPr id="700" name="Google Shape;700;p12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2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 name="Google Shape;702;p120"/>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Thematische werkgroep 5</a:t>
              </a:r>
              <a:endParaRPr b="1" sz="1000">
                <a:solidFill>
                  <a:srgbClr val="5E5E5E"/>
                </a:solidFill>
                <a:latin typeface="Roboto"/>
                <a:ea typeface="Roboto"/>
                <a:cs typeface="Roboto"/>
                <a:sym typeface="Roboto"/>
              </a:endParaRPr>
            </a:p>
          </p:txBody>
        </p:sp>
        <p:sp>
          <p:nvSpPr>
            <p:cNvPr id="703" name="Google Shape;703;p120"/>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29 maart</a:t>
              </a:r>
              <a:endParaRPr sz="1000">
                <a:solidFill>
                  <a:srgbClr val="5E5E5E"/>
                </a:solidFill>
                <a:latin typeface="Roboto"/>
                <a:ea typeface="Roboto"/>
                <a:cs typeface="Roboto"/>
                <a:sym typeface="Roboto"/>
              </a:endParaRPr>
            </a:p>
          </p:txBody>
        </p:sp>
      </p:grpSp>
      <p:grpSp>
        <p:nvGrpSpPr>
          <p:cNvPr id="704" name="Google Shape;704;p120"/>
          <p:cNvGrpSpPr/>
          <p:nvPr/>
        </p:nvGrpSpPr>
        <p:grpSpPr>
          <a:xfrm>
            <a:off x="5388641" y="2295493"/>
            <a:ext cx="1271321" cy="1530492"/>
            <a:chOff x="3048000" y="2295575"/>
            <a:chExt cx="1524000" cy="2847956"/>
          </a:xfrm>
        </p:grpSpPr>
        <p:grpSp>
          <p:nvGrpSpPr>
            <p:cNvPr id="705" name="Google Shape;705;p120"/>
            <p:cNvGrpSpPr/>
            <p:nvPr/>
          </p:nvGrpSpPr>
          <p:grpSpPr>
            <a:xfrm>
              <a:off x="3048000" y="2295578"/>
              <a:ext cx="1524000" cy="2847953"/>
              <a:chOff x="0" y="2295575"/>
              <a:chExt cx="1524000" cy="2837455"/>
            </a:xfrm>
          </p:grpSpPr>
          <p:sp>
            <p:nvSpPr>
              <p:cNvPr id="706" name="Google Shape;706;p12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2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8" name="Google Shape;708;p12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709" name="Google Shape;709;p120"/>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Thematische werkgroep 4</a:t>
              </a:r>
              <a:endParaRPr b="1" sz="1000">
                <a:solidFill>
                  <a:srgbClr val="5E5E5E"/>
                </a:solidFill>
                <a:latin typeface="Roboto"/>
                <a:ea typeface="Roboto"/>
                <a:cs typeface="Roboto"/>
                <a:sym typeface="Roboto"/>
              </a:endParaRPr>
            </a:p>
          </p:txBody>
        </p:sp>
        <p:sp>
          <p:nvSpPr>
            <p:cNvPr id="710" name="Google Shape;710;p120"/>
            <p:cNvSpPr txBox="1"/>
            <p:nvPr/>
          </p:nvSpPr>
          <p:spPr>
            <a:xfrm>
              <a:off x="3224536" y="2299316"/>
              <a:ext cx="1070400" cy="33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8 maart</a:t>
              </a:r>
              <a:endParaRPr sz="1000">
                <a:solidFill>
                  <a:srgbClr val="5E5E5E"/>
                </a:solidFill>
                <a:latin typeface="Roboto"/>
                <a:ea typeface="Roboto"/>
                <a:cs typeface="Roboto"/>
                <a:sym typeface="Roboto"/>
              </a:endParaRPr>
            </a:p>
          </p:txBody>
        </p:sp>
      </p:grpSp>
      <p:grpSp>
        <p:nvGrpSpPr>
          <p:cNvPr id="711" name="Google Shape;711;p120"/>
          <p:cNvGrpSpPr/>
          <p:nvPr/>
        </p:nvGrpSpPr>
        <p:grpSpPr>
          <a:xfrm>
            <a:off x="4117366" y="2295513"/>
            <a:ext cx="1271321" cy="1530492"/>
            <a:chOff x="3048000" y="2295575"/>
            <a:chExt cx="1524000" cy="2847956"/>
          </a:xfrm>
        </p:grpSpPr>
        <p:grpSp>
          <p:nvGrpSpPr>
            <p:cNvPr id="712" name="Google Shape;712;p120"/>
            <p:cNvGrpSpPr/>
            <p:nvPr/>
          </p:nvGrpSpPr>
          <p:grpSpPr>
            <a:xfrm>
              <a:off x="3048000" y="2295578"/>
              <a:ext cx="1524000" cy="2847953"/>
              <a:chOff x="0" y="2295575"/>
              <a:chExt cx="1524000" cy="2837455"/>
            </a:xfrm>
          </p:grpSpPr>
          <p:sp>
            <p:nvSpPr>
              <p:cNvPr id="713" name="Google Shape;713;p12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2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5" name="Google Shape;715;p12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716" name="Google Shape;716;p120"/>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Thematische werkgroep 3</a:t>
              </a:r>
              <a:endParaRPr b="1" sz="1000">
                <a:solidFill>
                  <a:srgbClr val="5E5E5E"/>
                </a:solidFill>
                <a:latin typeface="Roboto"/>
                <a:ea typeface="Roboto"/>
                <a:cs typeface="Roboto"/>
                <a:sym typeface="Roboto"/>
              </a:endParaRPr>
            </a:p>
          </p:txBody>
        </p:sp>
        <p:sp>
          <p:nvSpPr>
            <p:cNvPr id="717" name="Google Shape;717;p120"/>
            <p:cNvSpPr txBox="1"/>
            <p:nvPr/>
          </p:nvSpPr>
          <p:spPr>
            <a:xfrm>
              <a:off x="3224536" y="2299315"/>
              <a:ext cx="10881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8 februari</a:t>
              </a:r>
              <a:endParaRPr sz="1000">
                <a:solidFill>
                  <a:srgbClr val="5E5E5E"/>
                </a:solidFill>
                <a:latin typeface="Roboto"/>
                <a:ea typeface="Roboto"/>
                <a:cs typeface="Roboto"/>
                <a:sym typeface="Roboto"/>
              </a:endParaRPr>
            </a:p>
          </p:txBody>
        </p:sp>
      </p:grpSp>
      <p:grpSp>
        <p:nvGrpSpPr>
          <p:cNvPr id="718" name="Google Shape;718;p120"/>
          <p:cNvGrpSpPr/>
          <p:nvPr/>
        </p:nvGrpSpPr>
        <p:grpSpPr>
          <a:xfrm>
            <a:off x="1574745" y="2295511"/>
            <a:ext cx="1271372" cy="1530488"/>
            <a:chOff x="1515975" y="2295580"/>
            <a:chExt cx="1525524" cy="2847950"/>
          </a:xfrm>
        </p:grpSpPr>
        <p:sp>
          <p:nvSpPr>
            <p:cNvPr id="719" name="Google Shape;719;p120"/>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20"/>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20"/>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Thematische werkgroep 1</a:t>
              </a:r>
              <a:endParaRPr b="1" sz="1000">
                <a:solidFill>
                  <a:srgbClr val="FFFFFF"/>
                </a:solidFill>
                <a:latin typeface="Roboto"/>
                <a:ea typeface="Roboto"/>
                <a:cs typeface="Roboto"/>
                <a:sym typeface="Roboto"/>
              </a:endParaRPr>
            </a:p>
          </p:txBody>
        </p:sp>
        <p:sp>
          <p:nvSpPr>
            <p:cNvPr id="722" name="Google Shape;722;p120"/>
            <p:cNvSpPr txBox="1"/>
            <p:nvPr/>
          </p:nvSpPr>
          <p:spPr>
            <a:xfrm>
              <a:off x="1692701" y="2299314"/>
              <a:ext cx="11166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14 december</a:t>
              </a:r>
              <a:endParaRPr sz="1000">
                <a:solidFill>
                  <a:srgbClr val="1B786E"/>
                </a:solidFill>
                <a:latin typeface="Roboto"/>
                <a:ea typeface="Roboto"/>
                <a:cs typeface="Roboto"/>
                <a:sym typeface="Roboto"/>
              </a:endParaRPr>
            </a:p>
          </p:txBody>
        </p:sp>
        <p:cxnSp>
          <p:nvCxnSpPr>
            <p:cNvPr id="723" name="Google Shape;723;p120"/>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724" name="Google Shape;724;p120"/>
          <p:cNvGrpSpPr/>
          <p:nvPr/>
        </p:nvGrpSpPr>
        <p:grpSpPr>
          <a:xfrm>
            <a:off x="303372" y="2295511"/>
            <a:ext cx="1271372" cy="1530488"/>
            <a:chOff x="1515975" y="2295580"/>
            <a:chExt cx="1525524" cy="2847950"/>
          </a:xfrm>
        </p:grpSpPr>
        <p:sp>
          <p:nvSpPr>
            <p:cNvPr id="725" name="Google Shape;725;p120"/>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20"/>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20"/>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Business werkgroep</a:t>
              </a:r>
              <a:endParaRPr b="1" sz="1000">
                <a:solidFill>
                  <a:srgbClr val="FFFFFF"/>
                </a:solidFill>
                <a:latin typeface="Roboto"/>
                <a:ea typeface="Roboto"/>
                <a:cs typeface="Roboto"/>
                <a:sym typeface="Roboto"/>
              </a:endParaRPr>
            </a:p>
          </p:txBody>
        </p:sp>
        <p:sp>
          <p:nvSpPr>
            <p:cNvPr id="728" name="Google Shape;728;p120"/>
            <p:cNvSpPr txBox="1"/>
            <p:nvPr/>
          </p:nvSpPr>
          <p:spPr>
            <a:xfrm>
              <a:off x="1692689" y="2299314"/>
              <a:ext cx="11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729" name="Google Shape;729;p120"/>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730" name="Google Shape;730;p120"/>
          <p:cNvGrpSpPr/>
          <p:nvPr/>
        </p:nvGrpSpPr>
        <p:grpSpPr>
          <a:xfrm>
            <a:off x="7931193" y="2295537"/>
            <a:ext cx="1212647" cy="1530490"/>
            <a:chOff x="3048000" y="2295578"/>
            <a:chExt cx="1524000" cy="2847953"/>
          </a:xfrm>
        </p:grpSpPr>
        <p:grpSp>
          <p:nvGrpSpPr>
            <p:cNvPr id="731" name="Google Shape;731;p120"/>
            <p:cNvGrpSpPr/>
            <p:nvPr/>
          </p:nvGrpSpPr>
          <p:grpSpPr>
            <a:xfrm>
              <a:off x="3048000" y="2295578"/>
              <a:ext cx="1524000" cy="2847953"/>
              <a:chOff x="0" y="2295575"/>
              <a:chExt cx="1524000" cy="2837455"/>
            </a:xfrm>
          </p:grpSpPr>
          <p:sp>
            <p:nvSpPr>
              <p:cNvPr id="732" name="Google Shape;732;p120"/>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20"/>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120"/>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E5E5E"/>
                  </a:solidFill>
                  <a:latin typeface="Roboto"/>
                  <a:ea typeface="Roboto"/>
                  <a:cs typeface="Roboto"/>
                  <a:sym typeface="Roboto"/>
                </a:rPr>
                <a:t>Publieke Review</a:t>
              </a:r>
              <a:endParaRPr b="1" sz="1100">
                <a:solidFill>
                  <a:srgbClr val="5E5E5E"/>
                </a:solidFill>
                <a:latin typeface="Roboto"/>
                <a:ea typeface="Roboto"/>
                <a:cs typeface="Roboto"/>
                <a:sym typeface="Roboto"/>
              </a:endParaRPr>
            </a:p>
          </p:txBody>
        </p:sp>
        <p:sp>
          <p:nvSpPr>
            <p:cNvPr id="735" name="Google Shape;735;p120"/>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April - juli</a:t>
              </a:r>
              <a:endParaRPr sz="1000">
                <a:solidFill>
                  <a:srgbClr val="5E5E5E"/>
                </a:solidFill>
                <a:latin typeface="Roboto"/>
                <a:ea typeface="Roboto"/>
                <a:cs typeface="Roboto"/>
                <a:sym typeface="Roboto"/>
              </a:endParaRPr>
            </a:p>
          </p:txBody>
        </p:sp>
      </p:grpSp>
      <p:grpSp>
        <p:nvGrpSpPr>
          <p:cNvPr id="736" name="Google Shape;736;p120"/>
          <p:cNvGrpSpPr/>
          <p:nvPr/>
        </p:nvGrpSpPr>
        <p:grpSpPr>
          <a:xfrm>
            <a:off x="2846016" y="2295513"/>
            <a:ext cx="1271321" cy="1530492"/>
            <a:chOff x="3048000" y="2295575"/>
            <a:chExt cx="1524000" cy="2847956"/>
          </a:xfrm>
        </p:grpSpPr>
        <p:grpSp>
          <p:nvGrpSpPr>
            <p:cNvPr id="737" name="Google Shape;737;p120"/>
            <p:cNvGrpSpPr/>
            <p:nvPr/>
          </p:nvGrpSpPr>
          <p:grpSpPr>
            <a:xfrm>
              <a:off x="3048000" y="2295578"/>
              <a:ext cx="1524000" cy="2847953"/>
              <a:chOff x="0" y="2295575"/>
              <a:chExt cx="1524000" cy="2837455"/>
            </a:xfrm>
          </p:grpSpPr>
          <p:sp>
            <p:nvSpPr>
              <p:cNvPr id="738" name="Google Shape;738;p120"/>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20"/>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0" name="Google Shape;740;p120"/>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741" name="Google Shape;741;p120"/>
            <p:cNvSpPr txBox="1"/>
            <p:nvPr/>
          </p:nvSpPr>
          <p:spPr>
            <a:xfrm>
              <a:off x="3224559" y="2299318"/>
              <a:ext cx="1146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a:t>
              </a:r>
              <a:r>
                <a:rPr lang="en" sz="1000">
                  <a:solidFill>
                    <a:srgbClr val="1B786E"/>
                  </a:solidFill>
                  <a:latin typeface="Roboto"/>
                  <a:ea typeface="Roboto"/>
                  <a:cs typeface="Roboto"/>
                  <a:sym typeface="Roboto"/>
                </a:rPr>
                <a:t>8 </a:t>
              </a:r>
              <a:r>
                <a:rPr lang="en" sz="1000">
                  <a:solidFill>
                    <a:srgbClr val="1B786E"/>
                  </a:solidFill>
                  <a:latin typeface="Roboto"/>
                  <a:ea typeface="Roboto"/>
                  <a:cs typeface="Roboto"/>
                  <a:sym typeface="Roboto"/>
                </a:rPr>
                <a:t>januari</a:t>
              </a:r>
              <a:endParaRPr sz="1000">
                <a:solidFill>
                  <a:srgbClr val="1B786E"/>
                </a:solidFill>
                <a:latin typeface="Roboto"/>
                <a:ea typeface="Roboto"/>
                <a:cs typeface="Roboto"/>
                <a:sym typeface="Roboto"/>
              </a:endParaRPr>
            </a:p>
          </p:txBody>
        </p:sp>
        <p:sp>
          <p:nvSpPr>
            <p:cNvPr id="742" name="Google Shape;742;p120"/>
            <p:cNvSpPr txBox="1"/>
            <p:nvPr/>
          </p:nvSpPr>
          <p:spPr>
            <a:xfrm>
              <a:off x="322461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2</a:t>
              </a:r>
              <a:endParaRPr b="1" sz="1000">
                <a:solidFill>
                  <a:schemeClr val="lt1"/>
                </a:solidFill>
                <a:latin typeface="Roboto"/>
                <a:ea typeface="Roboto"/>
                <a:cs typeface="Roboto"/>
                <a:sym typeface="Roboto"/>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0" name="Shape 3050"/>
        <p:cNvGrpSpPr/>
        <p:nvPr/>
      </p:nvGrpSpPr>
      <p:grpSpPr>
        <a:xfrm>
          <a:off x="0" y="0"/>
          <a:ext cx="0" cy="0"/>
          <a:chOff x="0" y="0"/>
          <a:chExt cx="0" cy="0"/>
        </a:xfrm>
      </p:grpSpPr>
      <p:sp>
        <p:nvSpPr>
          <p:cNvPr id="3051" name="Google Shape;3051;p174"/>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2" name="Google Shape;3052;p17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Roadmap </a:t>
            </a:r>
            <a:r>
              <a:rPr b="1" i="0" lang="en" sz="3200" u="none" cap="none" strike="noStrike">
                <a:solidFill>
                  <a:srgbClr val="000000"/>
                </a:solidFill>
                <a:latin typeface="Arial"/>
                <a:ea typeface="Arial"/>
                <a:cs typeface="Arial"/>
                <a:sym typeface="Arial"/>
              </a:rPr>
              <a:t>OSLO traj</a:t>
            </a:r>
            <a:r>
              <a:rPr b="1" i="0" lang="en" sz="3200" u="none" cap="none" strike="noStrike">
                <a:solidFill>
                  <a:srgbClr val="000000"/>
                </a:solidFill>
                <a:latin typeface="Arial"/>
                <a:ea typeface="Arial"/>
                <a:cs typeface="Arial"/>
                <a:sym typeface="Arial"/>
              </a:rPr>
              <a:t>ect Doelgericht Di</a:t>
            </a:r>
            <a:r>
              <a:rPr b="1" lang="en" sz="3200"/>
              <a:t>gitaal Transformeren</a:t>
            </a:r>
            <a:endParaRPr/>
          </a:p>
        </p:txBody>
      </p:sp>
      <p:sp>
        <p:nvSpPr>
          <p:cNvPr id="3053" name="Google Shape;3053;p174"/>
          <p:cNvSpPr/>
          <p:nvPr/>
        </p:nvSpPr>
        <p:spPr>
          <a:xfrm rot="5400000">
            <a:off x="8483527" y="2499710"/>
            <a:ext cx="321600" cy="149700"/>
          </a:xfrm>
          <a:prstGeom prst="triangle">
            <a:avLst>
              <a:gd fmla="val 50000" name="adj"/>
            </a:avLst>
          </a:prstGeom>
          <a:solidFill>
            <a:srgbClr val="F0D70F"/>
          </a:solidFill>
          <a:ln>
            <a:noFill/>
          </a:ln>
        </p:spPr>
        <p:txBody>
          <a:bodyPr anchorCtr="0" anchor="t" bIns="25700" lIns="51400" spcFirstLastPara="1" rIns="51400" wrap="square" tIns="2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cxnSp>
        <p:nvCxnSpPr>
          <p:cNvPr id="3054" name="Google Shape;3054;p174"/>
          <p:cNvCxnSpPr/>
          <p:nvPr/>
        </p:nvCxnSpPr>
        <p:spPr>
          <a:xfrm>
            <a:off x="2686051" y="2663781"/>
            <a:ext cx="0" cy="547500"/>
          </a:xfrm>
          <a:prstGeom prst="straightConnector1">
            <a:avLst/>
          </a:prstGeom>
          <a:noFill/>
          <a:ln cap="sq" cmpd="sng" w="12700">
            <a:solidFill>
              <a:srgbClr val="6B6B6B"/>
            </a:solidFill>
            <a:prstDash val="solid"/>
            <a:round/>
            <a:headEnd len="sm" w="sm" type="none"/>
            <a:tailEnd len="med" w="med" type="diamond"/>
          </a:ln>
        </p:spPr>
      </p:cxnSp>
      <p:sp>
        <p:nvSpPr>
          <p:cNvPr id="3055" name="Google Shape;3055;p174"/>
          <p:cNvSpPr txBox="1"/>
          <p:nvPr/>
        </p:nvSpPr>
        <p:spPr>
          <a:xfrm>
            <a:off x="536175" y="2485200"/>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latin typeface="Calibri"/>
                <a:ea typeface="Calibri"/>
                <a:cs typeface="Calibri"/>
                <a:sym typeface="Calibri"/>
              </a:rPr>
              <a:t>November</a:t>
            </a:r>
            <a:endParaRPr b="1" i="0" sz="900" u="none" cap="none" strike="noStrike">
              <a:solidFill>
                <a:schemeClr val="lt1"/>
              </a:solidFill>
              <a:latin typeface="Calibri"/>
              <a:ea typeface="Calibri"/>
              <a:cs typeface="Calibri"/>
              <a:sym typeface="Calibri"/>
            </a:endParaRPr>
          </a:p>
        </p:txBody>
      </p:sp>
      <p:sp>
        <p:nvSpPr>
          <p:cNvPr id="3056" name="Google Shape;3056;p174"/>
          <p:cNvSpPr txBox="1"/>
          <p:nvPr/>
        </p:nvSpPr>
        <p:spPr>
          <a:xfrm>
            <a:off x="1900577" y="2487925"/>
            <a:ext cx="13644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December</a:t>
            </a:r>
            <a:endParaRPr b="0" i="0" sz="900" u="none" cap="none" strike="noStrike">
              <a:solidFill>
                <a:srgbClr val="000000"/>
              </a:solidFill>
              <a:latin typeface="Arial"/>
              <a:ea typeface="Arial"/>
              <a:cs typeface="Arial"/>
              <a:sym typeface="Arial"/>
            </a:endParaRPr>
          </a:p>
        </p:txBody>
      </p:sp>
      <p:sp>
        <p:nvSpPr>
          <p:cNvPr id="3057" name="Google Shape;3057;p174"/>
          <p:cNvSpPr txBox="1"/>
          <p:nvPr/>
        </p:nvSpPr>
        <p:spPr>
          <a:xfrm>
            <a:off x="3264975" y="2482500"/>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Januari</a:t>
            </a:r>
            <a:endParaRPr b="0" i="0" sz="900" u="none" cap="none" strike="noStrike">
              <a:solidFill>
                <a:srgbClr val="000000"/>
              </a:solidFill>
              <a:latin typeface="Arial"/>
              <a:ea typeface="Arial"/>
              <a:cs typeface="Arial"/>
              <a:sym typeface="Arial"/>
            </a:endParaRPr>
          </a:p>
        </p:txBody>
      </p:sp>
      <p:sp>
        <p:nvSpPr>
          <p:cNvPr id="3058" name="Google Shape;3058;p174"/>
          <p:cNvSpPr txBox="1"/>
          <p:nvPr/>
        </p:nvSpPr>
        <p:spPr>
          <a:xfrm>
            <a:off x="7369775" y="2487925"/>
            <a:ext cx="1263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April</a:t>
            </a:r>
            <a:endParaRPr b="1" i="0" sz="900" u="none" cap="none" strike="noStrike">
              <a:solidFill>
                <a:schemeClr val="dk1"/>
              </a:solidFill>
            </a:endParaRPr>
          </a:p>
        </p:txBody>
      </p:sp>
      <p:sp>
        <p:nvSpPr>
          <p:cNvPr id="3059" name="Google Shape;3059;p174"/>
          <p:cNvSpPr txBox="1"/>
          <p:nvPr/>
        </p:nvSpPr>
        <p:spPr>
          <a:xfrm>
            <a:off x="1154861" y="1784415"/>
            <a:ext cx="909900" cy="4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16</a:t>
            </a:r>
            <a:endParaRPr b="0" i="0" sz="123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Business</a:t>
            </a:r>
            <a:r>
              <a:rPr b="1" i="0" lang="en" sz="750" u="none" cap="none" strike="noStrike">
                <a:solidFill>
                  <a:schemeClr val="dk1"/>
                </a:solidFill>
                <a:latin typeface="Calibri"/>
                <a:ea typeface="Calibri"/>
                <a:cs typeface="Calibri"/>
                <a:sym typeface="Calibri"/>
              </a:rPr>
              <a:t> werkgroep</a:t>
            </a:r>
            <a:endParaRPr b="0" i="0" sz="750" u="none" cap="none" strike="noStrike">
              <a:solidFill>
                <a:schemeClr val="dk1"/>
              </a:solidFill>
              <a:latin typeface="Calibri"/>
              <a:ea typeface="Calibri"/>
              <a:cs typeface="Calibri"/>
              <a:sym typeface="Calibri"/>
            </a:endParaRPr>
          </a:p>
        </p:txBody>
      </p:sp>
      <p:sp>
        <p:nvSpPr>
          <p:cNvPr id="3060" name="Google Shape;3060;p174"/>
          <p:cNvSpPr txBox="1"/>
          <p:nvPr/>
        </p:nvSpPr>
        <p:spPr>
          <a:xfrm>
            <a:off x="4050396" y="2873468"/>
            <a:ext cx="865200" cy="337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8</a:t>
            </a:r>
            <a:endParaRPr b="0" i="0" sz="105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3</a:t>
            </a:r>
            <a:endParaRPr b="1" i="0" sz="1800" u="none" cap="none" strike="noStrike">
              <a:solidFill>
                <a:schemeClr val="dk1"/>
              </a:solidFill>
              <a:latin typeface="Calibri"/>
              <a:ea typeface="Calibri"/>
              <a:cs typeface="Calibri"/>
              <a:sym typeface="Calibri"/>
            </a:endParaRPr>
          </a:p>
        </p:txBody>
      </p:sp>
      <p:sp>
        <p:nvSpPr>
          <p:cNvPr id="3061" name="Google Shape;3061;p174"/>
          <p:cNvSpPr txBox="1"/>
          <p:nvPr/>
        </p:nvSpPr>
        <p:spPr>
          <a:xfrm>
            <a:off x="1710307" y="2793582"/>
            <a:ext cx="909900" cy="60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14</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1</a:t>
            </a:r>
            <a:endParaRPr b="0" i="0" sz="750" u="none" cap="none" strike="noStrike">
              <a:solidFill>
                <a:schemeClr val="dk1"/>
              </a:solidFill>
              <a:latin typeface="Calibri"/>
              <a:ea typeface="Calibri"/>
              <a:cs typeface="Calibri"/>
              <a:sym typeface="Calibri"/>
            </a:endParaRPr>
          </a:p>
        </p:txBody>
      </p:sp>
      <p:sp>
        <p:nvSpPr>
          <p:cNvPr id="3062" name="Google Shape;3062;p174"/>
          <p:cNvSpPr txBox="1"/>
          <p:nvPr/>
        </p:nvSpPr>
        <p:spPr>
          <a:xfrm>
            <a:off x="6459875" y="1875400"/>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08</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 4</a:t>
            </a:r>
            <a:endParaRPr b="1" i="0" sz="1050" u="none" cap="none" strike="noStrike">
              <a:solidFill>
                <a:srgbClr val="000000"/>
              </a:solidFill>
              <a:latin typeface="Arial"/>
              <a:ea typeface="Arial"/>
              <a:cs typeface="Arial"/>
              <a:sym typeface="Arial"/>
            </a:endParaRPr>
          </a:p>
        </p:txBody>
      </p:sp>
      <p:sp>
        <p:nvSpPr>
          <p:cNvPr id="3063" name="Google Shape;3063;p174"/>
          <p:cNvSpPr txBox="1"/>
          <p:nvPr/>
        </p:nvSpPr>
        <p:spPr>
          <a:xfrm>
            <a:off x="4635175" y="2482500"/>
            <a:ext cx="13644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Februari</a:t>
            </a:r>
            <a:endParaRPr b="0" i="0" sz="900" u="none" cap="none" strike="noStrike">
              <a:solidFill>
                <a:srgbClr val="000000"/>
              </a:solidFill>
              <a:latin typeface="Arial"/>
              <a:ea typeface="Arial"/>
              <a:cs typeface="Arial"/>
              <a:sym typeface="Arial"/>
            </a:endParaRPr>
          </a:p>
        </p:txBody>
      </p:sp>
      <p:cxnSp>
        <p:nvCxnSpPr>
          <p:cNvPr id="3064" name="Google Shape;3064;p174"/>
          <p:cNvCxnSpPr/>
          <p:nvPr/>
        </p:nvCxnSpPr>
        <p:spPr>
          <a:xfrm>
            <a:off x="1087291" y="1973793"/>
            <a:ext cx="0" cy="505200"/>
          </a:xfrm>
          <a:prstGeom prst="straightConnector1">
            <a:avLst/>
          </a:prstGeom>
          <a:noFill/>
          <a:ln cap="sq" cmpd="sng" w="12700">
            <a:solidFill>
              <a:srgbClr val="F0D70F"/>
            </a:solidFill>
            <a:prstDash val="solid"/>
            <a:round/>
            <a:headEnd len="med" w="med" type="diamond"/>
            <a:tailEnd len="sm" w="sm" type="none"/>
          </a:ln>
        </p:spPr>
      </p:cxnSp>
      <p:sp>
        <p:nvSpPr>
          <p:cNvPr id="3065" name="Google Shape;3065;p174"/>
          <p:cNvSpPr txBox="1"/>
          <p:nvPr/>
        </p:nvSpPr>
        <p:spPr>
          <a:xfrm>
            <a:off x="3706811" y="1763798"/>
            <a:ext cx="909900" cy="6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18</a:t>
            </a:r>
            <a:endParaRPr sz="1238">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2</a:t>
            </a:r>
            <a:endParaRPr b="0" i="0" sz="750" u="none" cap="none" strike="noStrike">
              <a:solidFill>
                <a:schemeClr val="dk1"/>
              </a:solidFill>
              <a:latin typeface="Calibri"/>
              <a:ea typeface="Calibri"/>
              <a:cs typeface="Calibri"/>
              <a:sym typeface="Calibri"/>
            </a:endParaRPr>
          </a:p>
        </p:txBody>
      </p:sp>
      <p:sp>
        <p:nvSpPr>
          <p:cNvPr id="3066" name="Google Shape;3066;p174"/>
          <p:cNvSpPr txBox="1"/>
          <p:nvPr/>
        </p:nvSpPr>
        <p:spPr>
          <a:xfrm>
            <a:off x="7173072" y="2747024"/>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29</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 5</a:t>
            </a:r>
            <a:endParaRPr b="1" i="0" sz="1050" u="none" cap="none" strike="noStrike">
              <a:solidFill>
                <a:srgbClr val="000000"/>
              </a:solidFill>
              <a:latin typeface="Arial"/>
              <a:ea typeface="Arial"/>
              <a:cs typeface="Arial"/>
              <a:sym typeface="Arial"/>
            </a:endParaRPr>
          </a:p>
        </p:txBody>
      </p:sp>
      <p:sp>
        <p:nvSpPr>
          <p:cNvPr id="3067" name="Google Shape;3067;p174"/>
          <p:cNvSpPr/>
          <p:nvPr/>
        </p:nvSpPr>
        <p:spPr>
          <a:xfrm>
            <a:off x="3857618" y="1437408"/>
            <a:ext cx="179100" cy="351600"/>
          </a:xfrm>
          <a:prstGeom prst="downArrow">
            <a:avLst>
              <a:gd fmla="val 50000" name="adj1"/>
              <a:gd fmla="val 50000" name="adj2"/>
            </a:avLst>
          </a:prstGeom>
          <a:solidFill>
            <a:srgbClr val="FFF200"/>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68" name="Google Shape;3068;p174"/>
          <p:cNvSpPr txBox="1"/>
          <p:nvPr/>
        </p:nvSpPr>
        <p:spPr>
          <a:xfrm>
            <a:off x="3392782" y="1270815"/>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373636"/>
                </a:solidFill>
                <a:latin typeface="Arial"/>
                <a:ea typeface="Arial"/>
                <a:cs typeface="Arial"/>
                <a:sym typeface="Arial"/>
              </a:rPr>
              <a:t>Vandaag</a:t>
            </a:r>
            <a:endParaRPr b="0" i="0" sz="500" u="none" cap="none" strike="noStrike">
              <a:solidFill>
                <a:srgbClr val="373636"/>
              </a:solidFill>
              <a:latin typeface="Arial"/>
              <a:ea typeface="Arial"/>
              <a:cs typeface="Arial"/>
              <a:sym typeface="Arial"/>
            </a:endParaRPr>
          </a:p>
        </p:txBody>
      </p:sp>
      <p:sp>
        <p:nvSpPr>
          <p:cNvPr id="3069" name="Google Shape;3069;p174"/>
          <p:cNvSpPr txBox="1"/>
          <p:nvPr/>
        </p:nvSpPr>
        <p:spPr>
          <a:xfrm>
            <a:off x="536175" y="3971175"/>
            <a:ext cx="50064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Vergeet niet </a:t>
            </a:r>
            <a:r>
              <a:rPr b="1" lang="en" sz="1800"/>
              <a:t>in te schrijven</a:t>
            </a:r>
            <a:r>
              <a:rPr lang="en" sz="1800"/>
              <a:t>!</a:t>
            </a:r>
            <a:endParaRPr sz="1050"/>
          </a:p>
          <a:p>
            <a:pPr indent="0" lvl="0" marL="0" rtl="0" algn="l">
              <a:spcBef>
                <a:spcPts val="0"/>
              </a:spcBef>
              <a:spcAft>
                <a:spcPts val="0"/>
              </a:spcAft>
              <a:buNone/>
            </a:pPr>
            <a:r>
              <a:rPr lang="en" sz="1050" u="sng">
                <a:solidFill>
                  <a:schemeClr val="hlink"/>
                </a:solidFill>
                <a:hlinkClick r:id="rId3"/>
              </a:rPr>
              <a:t>https://overheid.vlaanderen.be/opleiding/oslo-doelgericht-digitaal-transformeren</a:t>
            </a:r>
            <a:r>
              <a:rPr lang="en" sz="1050"/>
              <a:t> </a:t>
            </a:r>
            <a:endParaRPr sz="1050"/>
          </a:p>
        </p:txBody>
      </p:sp>
      <p:sp>
        <p:nvSpPr>
          <p:cNvPr id="3070" name="Google Shape;3070;p174"/>
          <p:cNvSpPr txBox="1"/>
          <p:nvPr/>
        </p:nvSpPr>
        <p:spPr>
          <a:xfrm>
            <a:off x="6005375" y="2487925"/>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Maart</a:t>
            </a:r>
            <a:endParaRPr b="0" i="0" sz="900" u="none" cap="none" strike="noStrike">
              <a:solidFill>
                <a:srgbClr val="000000"/>
              </a:solidFill>
              <a:latin typeface="Arial"/>
              <a:ea typeface="Arial"/>
              <a:cs typeface="Arial"/>
              <a:sym typeface="Arial"/>
            </a:endParaRPr>
          </a:p>
        </p:txBody>
      </p:sp>
      <p:cxnSp>
        <p:nvCxnSpPr>
          <p:cNvPr id="3071" name="Google Shape;3071;p174"/>
          <p:cNvCxnSpPr/>
          <p:nvPr/>
        </p:nvCxnSpPr>
        <p:spPr>
          <a:xfrm>
            <a:off x="3609929" y="197379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3072" name="Google Shape;3072;p174"/>
          <p:cNvCxnSpPr/>
          <p:nvPr/>
        </p:nvCxnSpPr>
        <p:spPr>
          <a:xfrm>
            <a:off x="4978826" y="2663781"/>
            <a:ext cx="0" cy="547500"/>
          </a:xfrm>
          <a:prstGeom prst="straightConnector1">
            <a:avLst/>
          </a:prstGeom>
          <a:noFill/>
          <a:ln cap="sq" cmpd="sng" w="12700">
            <a:solidFill>
              <a:srgbClr val="6B6B6B"/>
            </a:solidFill>
            <a:prstDash val="solid"/>
            <a:round/>
            <a:headEnd len="sm" w="sm" type="none"/>
            <a:tailEnd len="med" w="med" type="diamond"/>
          </a:ln>
        </p:spPr>
      </p:cxnSp>
      <p:cxnSp>
        <p:nvCxnSpPr>
          <p:cNvPr id="3073" name="Google Shape;3073;p174"/>
          <p:cNvCxnSpPr/>
          <p:nvPr/>
        </p:nvCxnSpPr>
        <p:spPr>
          <a:xfrm>
            <a:off x="6296479" y="197379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3074" name="Google Shape;3074;p174"/>
          <p:cNvCxnSpPr/>
          <p:nvPr/>
        </p:nvCxnSpPr>
        <p:spPr>
          <a:xfrm>
            <a:off x="7042576" y="2663781"/>
            <a:ext cx="0" cy="547500"/>
          </a:xfrm>
          <a:prstGeom prst="straightConnector1">
            <a:avLst/>
          </a:prstGeom>
          <a:noFill/>
          <a:ln cap="sq" cmpd="sng" w="12700">
            <a:solidFill>
              <a:srgbClr val="F0D70F"/>
            </a:solidFill>
            <a:prstDash val="solid"/>
            <a:round/>
            <a:headEnd len="sm" w="sm" type="none"/>
            <a:tailEnd len="med" w="med" type="diamond"/>
          </a:ln>
        </p:spPr>
      </p:cxnSp>
      <p:cxnSp>
        <p:nvCxnSpPr>
          <p:cNvPr id="3075" name="Google Shape;3075;p174"/>
          <p:cNvCxnSpPr/>
          <p:nvPr/>
        </p:nvCxnSpPr>
        <p:spPr>
          <a:xfrm>
            <a:off x="7522679" y="1973793"/>
            <a:ext cx="0" cy="505200"/>
          </a:xfrm>
          <a:prstGeom prst="straightConnector1">
            <a:avLst/>
          </a:prstGeom>
          <a:noFill/>
          <a:ln cap="sq" cmpd="sng" w="12700">
            <a:solidFill>
              <a:srgbClr val="6B6B6B"/>
            </a:solidFill>
            <a:prstDash val="solid"/>
            <a:round/>
            <a:headEnd len="med" w="med" type="diamond"/>
            <a:tailEnd len="sm" w="sm" type="none"/>
          </a:ln>
        </p:spPr>
      </p:cxnSp>
      <p:sp>
        <p:nvSpPr>
          <p:cNvPr id="3076" name="Google Shape;3076;p174"/>
          <p:cNvSpPr txBox="1"/>
          <p:nvPr/>
        </p:nvSpPr>
        <p:spPr>
          <a:xfrm>
            <a:off x="7675572" y="1875399"/>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Start publieke review</a:t>
            </a:r>
            <a:endParaRPr b="1" i="0" sz="1050" u="none" cap="none" strike="noStrike">
              <a:solidFill>
                <a:srgbClr val="000000"/>
              </a:solidFill>
              <a:latin typeface="Arial"/>
              <a:ea typeface="Arial"/>
              <a:cs typeface="Arial"/>
              <a:sym typeface="Arial"/>
            </a:endParaRPr>
          </a:p>
        </p:txBody>
      </p:sp>
      <p:sp>
        <p:nvSpPr>
          <p:cNvPr id="3077" name="Google Shape;3077;p174"/>
          <p:cNvSpPr/>
          <p:nvPr/>
        </p:nvSpPr>
        <p:spPr>
          <a:xfrm rot="5400000">
            <a:off x="5227821" y="3140291"/>
            <a:ext cx="179100" cy="351600"/>
          </a:xfrm>
          <a:prstGeom prst="downArrow">
            <a:avLst>
              <a:gd fmla="val 50000" name="adj1"/>
              <a:gd fmla="val 50000" name="adj2"/>
            </a:avLst>
          </a:prstGeom>
          <a:solidFill>
            <a:srgbClr val="EA9999"/>
          </a:solidFill>
          <a:ln cap="flat" cmpd="sng" w="25400">
            <a:solidFill>
              <a:srgbClr val="66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078" name="Google Shape;3078;p174"/>
          <p:cNvSpPr txBox="1"/>
          <p:nvPr/>
        </p:nvSpPr>
        <p:spPr>
          <a:xfrm>
            <a:off x="4159532" y="3623852"/>
            <a:ext cx="1108800" cy="23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373636"/>
                </a:solidFill>
                <a:latin typeface="Arial"/>
                <a:ea typeface="Arial"/>
                <a:cs typeface="Arial"/>
                <a:sym typeface="Arial"/>
              </a:rPr>
              <a:t>V</a:t>
            </a:r>
            <a:r>
              <a:rPr lang="en" sz="1050">
                <a:solidFill>
                  <a:srgbClr val="373636"/>
                </a:solidFill>
              </a:rPr>
              <a:t>olgende werkgroep</a:t>
            </a:r>
            <a:endParaRPr b="0" i="0" sz="500" u="none" cap="none" strike="noStrike">
              <a:solidFill>
                <a:srgbClr val="373636"/>
              </a:solidFill>
              <a:latin typeface="Arial"/>
              <a:ea typeface="Arial"/>
              <a:cs typeface="Arial"/>
              <a:sym typeface="Arial"/>
            </a:endParaRPr>
          </a:p>
        </p:txBody>
      </p:sp>
      <p:sp>
        <p:nvSpPr>
          <p:cNvPr id="3079" name="Google Shape;3079;p174"/>
          <p:cNvSpPr/>
          <p:nvPr/>
        </p:nvSpPr>
        <p:spPr>
          <a:xfrm>
            <a:off x="4325413" y="2963350"/>
            <a:ext cx="777000" cy="547500"/>
          </a:xfrm>
          <a:prstGeom prst="rect">
            <a:avLst/>
          </a:prstGeom>
          <a:no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pic>
        <p:nvPicPr>
          <p:cNvPr id="3084" name="Google Shape;3084;p175"/>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3085" name="Google Shape;3085;p17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176"/>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176"/>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176"/>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Bedankt!</a:t>
            </a:r>
            <a:endParaRPr b="1" i="0" sz="3200" u="none" cap="none" strike="noStrike">
              <a:solidFill>
                <a:srgbClr val="000000"/>
              </a:solidFill>
              <a:latin typeface="Arial"/>
              <a:ea typeface="Arial"/>
              <a:cs typeface="Arial"/>
              <a:sym typeface="Arial"/>
            </a:endParaRPr>
          </a:p>
        </p:txBody>
      </p:sp>
      <p:pic>
        <p:nvPicPr>
          <p:cNvPr id="3093" name="Google Shape;3093;p176"/>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Wie is wie?</a:t>
            </a:r>
            <a:endParaRPr b="0" i="0" sz="3000" u="none" cap="none" strike="noStrike">
              <a:solidFill>
                <a:srgbClr val="000000"/>
              </a:solidFill>
              <a:latin typeface="Arial"/>
              <a:ea typeface="Arial"/>
              <a:cs typeface="Arial"/>
              <a:sym typeface="Arial"/>
            </a:endParaRPr>
          </a:p>
        </p:txBody>
      </p:sp>
      <p:pic>
        <p:nvPicPr>
          <p:cNvPr id="748" name="Google Shape;748;p121">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749" name="Google Shape;749;p121"/>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5"/>
              </a:rPr>
              <a:t>MURAL</a:t>
            </a:r>
            <a:r>
              <a:rPr b="0" i="0" lang="en" sz="1400" u="sng" cap="none" strike="noStrike">
                <a:solidFill>
                  <a:schemeClr val="hlink"/>
                </a:solidFill>
                <a:latin typeface="Proxima Nova"/>
                <a:ea typeface="Proxima Nova"/>
                <a:cs typeface="Proxima Nova"/>
                <a:sym typeface="Proxima Nova"/>
                <a:hlinkClick r:id="rId6"/>
              </a:rPr>
              <a:t>-LINK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2"/>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22"/>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22"/>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Samenvatting</a:t>
            </a:r>
            <a:endParaRPr b="1" i="0" sz="3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700"/>
              <a:buFont typeface="Arial"/>
              <a:buNone/>
            </a:pPr>
            <a:r>
              <a:rPr b="1" lang="en" sz="3700"/>
              <a:t>eerste thematische </a:t>
            </a:r>
            <a:r>
              <a:rPr b="1" i="0" lang="en" sz="3700" u="none" cap="none" strike="noStrike">
                <a:solidFill>
                  <a:srgbClr val="000000"/>
                </a:solidFill>
                <a:latin typeface="Arial"/>
                <a:ea typeface="Arial"/>
                <a:cs typeface="Arial"/>
                <a:sym typeface="Arial"/>
              </a:rPr>
              <a:t>werkgroep</a:t>
            </a:r>
            <a:endParaRPr b="1" i="0" sz="3700" u="none" cap="none" strike="noStrike">
              <a:solidFill>
                <a:srgbClr val="000000"/>
              </a:solidFill>
              <a:latin typeface="Arial"/>
              <a:ea typeface="Arial"/>
              <a:cs typeface="Arial"/>
              <a:sym typeface="Arial"/>
            </a:endParaRPr>
          </a:p>
        </p:txBody>
      </p:sp>
      <p:pic>
        <p:nvPicPr>
          <p:cNvPr id="757" name="Google Shape;757;p122"/>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3"/>
          <p:cNvSpPr txBox="1"/>
          <p:nvPr/>
        </p:nvSpPr>
        <p:spPr>
          <a:xfrm>
            <a:off x="628650" y="273850"/>
            <a:ext cx="7949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lang="en" sz="3000"/>
              <a:t>Topics </a:t>
            </a:r>
            <a:r>
              <a:rPr b="1" i="0" lang="en" sz="3000" u="none" cap="none" strike="noStrike">
                <a:solidFill>
                  <a:srgbClr val="000000"/>
                </a:solidFill>
                <a:latin typeface="Arial"/>
                <a:ea typeface="Arial"/>
                <a:cs typeface="Arial"/>
                <a:sym typeface="Arial"/>
              </a:rPr>
              <a:t>vorige werkgroep?</a:t>
            </a:r>
            <a:endParaRPr b="1" i="0" sz="3000" u="none" cap="none" strike="noStrike">
              <a:solidFill>
                <a:srgbClr val="000000"/>
              </a:solidFill>
              <a:latin typeface="Arial"/>
              <a:ea typeface="Arial"/>
              <a:cs typeface="Arial"/>
              <a:sym typeface="Arial"/>
            </a:endParaRPr>
          </a:p>
        </p:txBody>
      </p:sp>
      <p:sp>
        <p:nvSpPr>
          <p:cNvPr id="763" name="Google Shape;763;p123"/>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64" name="Google Shape;764;p123"/>
          <p:cNvPicPr preferRelativeResize="0"/>
          <p:nvPr/>
        </p:nvPicPr>
        <p:blipFill rotWithShape="1">
          <a:blip r:embed="rId3">
            <a:alphaModFix/>
          </a:blip>
          <a:srcRect b="0" l="0" r="0" t="0"/>
          <a:stretch/>
        </p:blipFill>
        <p:spPr>
          <a:xfrm>
            <a:off x="1631600" y="2108103"/>
            <a:ext cx="662201" cy="654125"/>
          </a:xfrm>
          <a:prstGeom prst="rect">
            <a:avLst/>
          </a:prstGeom>
          <a:noFill/>
          <a:ln>
            <a:noFill/>
          </a:ln>
        </p:spPr>
      </p:pic>
      <p:sp>
        <p:nvSpPr>
          <p:cNvPr id="765" name="Google Shape;765;p123"/>
          <p:cNvSpPr txBox="1"/>
          <p:nvPr/>
        </p:nvSpPr>
        <p:spPr>
          <a:xfrm>
            <a:off x="278750" y="3279069"/>
            <a:ext cx="2998500" cy="13698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Basisterminologie</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Unified Modeling Language</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Concepten</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Relaties</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Attribuering</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lang="en" sz="1100"/>
              <a:t>Asiel v</a:t>
            </a:r>
            <a:r>
              <a:rPr b="0" i="0" lang="en" sz="1100" u="none" cap="none" strike="noStrike">
                <a:solidFill>
                  <a:srgbClr val="000000"/>
                </a:solidFill>
                <a:latin typeface="Arial"/>
                <a:ea typeface="Arial"/>
                <a:cs typeface="Arial"/>
                <a:sym typeface="Arial"/>
              </a:rPr>
              <a:t>oorbeeld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6" name="Google Shape;766;p123"/>
          <p:cNvSpPr txBox="1"/>
          <p:nvPr/>
        </p:nvSpPr>
        <p:spPr>
          <a:xfrm>
            <a:off x="278750" y="2847053"/>
            <a:ext cx="2998500" cy="27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UML introductie</a:t>
            </a:r>
            <a:endParaRPr b="1" i="0" sz="1100" u="none" cap="none" strike="noStrike">
              <a:solidFill>
                <a:srgbClr val="434343"/>
              </a:solidFill>
              <a:latin typeface="Arial"/>
              <a:ea typeface="Arial"/>
              <a:cs typeface="Arial"/>
              <a:sym typeface="Arial"/>
            </a:endParaRPr>
          </a:p>
        </p:txBody>
      </p:sp>
      <p:pic>
        <p:nvPicPr>
          <p:cNvPr id="767" name="Google Shape;767;p123"/>
          <p:cNvPicPr preferRelativeResize="0"/>
          <p:nvPr/>
        </p:nvPicPr>
        <p:blipFill rotWithShape="1">
          <a:blip r:embed="rId4">
            <a:alphaModFix/>
          </a:blip>
          <a:srcRect b="0" l="0" r="0" t="0"/>
          <a:stretch/>
        </p:blipFill>
        <p:spPr>
          <a:xfrm>
            <a:off x="4350575" y="2108103"/>
            <a:ext cx="710654" cy="654125"/>
          </a:xfrm>
          <a:prstGeom prst="rect">
            <a:avLst/>
          </a:prstGeom>
          <a:noFill/>
          <a:ln>
            <a:noFill/>
          </a:ln>
        </p:spPr>
      </p:pic>
      <p:sp>
        <p:nvSpPr>
          <p:cNvPr id="768" name="Google Shape;768;p123"/>
          <p:cNvSpPr txBox="1"/>
          <p:nvPr/>
        </p:nvSpPr>
        <p:spPr>
          <a:xfrm>
            <a:off x="6231250" y="2847053"/>
            <a:ext cx="2912700" cy="39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Sneuvelmodel opbouwen adhv verzamelde use cases</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769" name="Google Shape;769;p123"/>
          <p:cNvSpPr txBox="1"/>
          <p:nvPr/>
        </p:nvSpPr>
        <p:spPr>
          <a:xfrm>
            <a:off x="6231350" y="3279069"/>
            <a:ext cx="2880600" cy="12006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Use case storyline: BRDCST Festival</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Opbouwen en voorstelling sneuvelmodel</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770" name="Google Shape;770;p123"/>
          <p:cNvCxnSpPr/>
          <p:nvPr/>
        </p:nvCxnSpPr>
        <p:spPr>
          <a:xfrm>
            <a:off x="3277150" y="2639325"/>
            <a:ext cx="0" cy="1712700"/>
          </a:xfrm>
          <a:prstGeom prst="straightConnector1">
            <a:avLst/>
          </a:prstGeom>
          <a:noFill/>
          <a:ln cap="flat" cmpd="sng" w="9525">
            <a:solidFill>
              <a:schemeClr val="dk2"/>
            </a:solidFill>
            <a:prstDash val="solid"/>
            <a:round/>
            <a:headEnd len="sm" w="sm" type="none"/>
            <a:tailEnd len="sm" w="sm" type="none"/>
          </a:ln>
        </p:spPr>
      </p:cxnSp>
      <p:cxnSp>
        <p:nvCxnSpPr>
          <p:cNvPr id="771" name="Google Shape;771;p123"/>
          <p:cNvCxnSpPr/>
          <p:nvPr/>
        </p:nvCxnSpPr>
        <p:spPr>
          <a:xfrm>
            <a:off x="6231250" y="2639325"/>
            <a:ext cx="0" cy="1712700"/>
          </a:xfrm>
          <a:prstGeom prst="straightConnector1">
            <a:avLst/>
          </a:prstGeom>
          <a:noFill/>
          <a:ln cap="flat" cmpd="sng" w="9525">
            <a:solidFill>
              <a:schemeClr val="dk2"/>
            </a:solidFill>
            <a:prstDash val="solid"/>
            <a:round/>
            <a:headEnd len="sm" w="sm" type="none"/>
            <a:tailEnd len="sm" w="sm" type="none"/>
          </a:ln>
        </p:spPr>
      </p:cxnSp>
      <p:sp>
        <p:nvSpPr>
          <p:cNvPr id="772" name="Google Shape;772;p123"/>
          <p:cNvSpPr txBox="1"/>
          <p:nvPr/>
        </p:nvSpPr>
        <p:spPr>
          <a:xfrm>
            <a:off x="3277300" y="2847053"/>
            <a:ext cx="2954100" cy="27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Terugblik business werkgroep</a:t>
            </a:r>
            <a:endParaRPr b="1" i="0" sz="1200" u="none" cap="none" strike="noStrike">
              <a:solidFill>
                <a:srgbClr val="000000"/>
              </a:solidFill>
              <a:latin typeface="Arial"/>
              <a:ea typeface="Arial"/>
              <a:cs typeface="Arial"/>
              <a:sym typeface="Arial"/>
            </a:endParaRPr>
          </a:p>
        </p:txBody>
      </p:sp>
      <p:sp>
        <p:nvSpPr>
          <p:cNvPr id="773" name="Google Shape;773;p123"/>
          <p:cNvSpPr txBox="1"/>
          <p:nvPr/>
        </p:nvSpPr>
        <p:spPr>
          <a:xfrm>
            <a:off x="3277250" y="3279069"/>
            <a:ext cx="2954100" cy="692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lang="en" sz="1100"/>
              <a:t>Terugblik business werkgroep</a:t>
            </a:r>
            <a:endParaRPr sz="1100"/>
          </a:p>
          <a:p>
            <a:pPr indent="-298450" lvl="0" marL="457200" marR="0" rtl="0" algn="l">
              <a:lnSpc>
                <a:spcPct val="100000"/>
              </a:lnSpc>
              <a:spcBef>
                <a:spcPts val="0"/>
              </a:spcBef>
              <a:spcAft>
                <a:spcPts val="0"/>
              </a:spcAft>
              <a:buSzPts val="1100"/>
              <a:buChar char="●"/>
            </a:pPr>
            <a:r>
              <a:rPr lang="en" sz="1100"/>
              <a:t>Verduidelijking scope</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774" name="Google Shape;774;p123"/>
          <p:cNvPicPr preferRelativeResize="0"/>
          <p:nvPr/>
        </p:nvPicPr>
        <p:blipFill>
          <a:blip r:embed="rId5">
            <a:alphaModFix/>
          </a:blip>
          <a:stretch>
            <a:fillRect/>
          </a:stretch>
        </p:blipFill>
        <p:spPr>
          <a:xfrm>
            <a:off x="6231250" y="860927"/>
            <a:ext cx="2710477" cy="1424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